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sldIdLst>
    <p:sldId id="272" r:id="rId2"/>
    <p:sldId id="281" r:id="rId3"/>
    <p:sldId id="278" r:id="rId4"/>
    <p:sldId id="282" r:id="rId5"/>
    <p:sldId id="283" r:id="rId6"/>
    <p:sldId id="285" r:id="rId7"/>
    <p:sldId id="286" r:id="rId8"/>
    <p:sldId id="287" r:id="rId9"/>
    <p:sldId id="288" r:id="rId10"/>
    <p:sldId id="289" r:id="rId11"/>
    <p:sldId id="293" r:id="rId12"/>
    <p:sldId id="292" r:id="rId13"/>
    <p:sldId id="291" r:id="rId14"/>
    <p:sldId id="290" r:id="rId15"/>
  </p:sldIdLst>
  <p:sldSz cx="9906000" cy="6858000" type="A4"/>
  <p:notesSz cx="6858000" cy="9144000"/>
  <p:defaultTextStyle>
    <a:defPPr>
      <a:defRPr lang="mk-M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18" userDrawn="1">
          <p15:clr>
            <a:srgbClr val="A4A3A4"/>
          </p15:clr>
        </p15:guide>
        <p15:guide id="2" pos="6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9C91"/>
    <a:srgbClr val="EA7616"/>
    <a:srgbClr val="8F1529"/>
    <a:srgbClr val="E65069"/>
    <a:srgbClr val="A818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6" d="100"/>
          <a:sy n="106" d="100"/>
        </p:scale>
        <p:origin x="1398" y="96"/>
      </p:cViewPr>
      <p:guideLst>
        <p:guide orient="horz" pos="2818"/>
        <p:guide pos="6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9A1996-B3ED-4127-B1BA-ABBD3C00D926}"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48B97E10-D464-4F49-A36B-091B5CC6ACCE}">
      <dgm:prSet phldrT="[Text]" custT="1"/>
      <dgm:spPr/>
      <dgm:t>
        <a:bodyPr/>
        <a:lstStyle/>
        <a:p>
          <a:r>
            <a:rPr lang="mk-MK" sz="3200" dirty="0" smtClean="0"/>
            <a:t>Десна преткомора</a:t>
          </a:r>
          <a:endParaRPr lang="en-US" sz="3200" dirty="0"/>
        </a:p>
      </dgm:t>
    </dgm:pt>
    <dgm:pt modelId="{E447C5E1-7801-4956-9CD2-9C790291C9CA}" type="parTrans" cxnId="{A5CBC5B7-93D4-4F68-A32F-BE949DE29732}">
      <dgm:prSet/>
      <dgm:spPr/>
      <dgm:t>
        <a:bodyPr/>
        <a:lstStyle/>
        <a:p>
          <a:endParaRPr lang="en-US"/>
        </a:p>
      </dgm:t>
    </dgm:pt>
    <dgm:pt modelId="{6F823479-2117-44E5-9C37-9B08222B8FE5}" type="sibTrans" cxnId="{A5CBC5B7-93D4-4F68-A32F-BE949DE29732}">
      <dgm:prSet/>
      <dgm:spPr/>
      <dgm:t>
        <a:bodyPr/>
        <a:lstStyle/>
        <a:p>
          <a:endParaRPr lang="en-US"/>
        </a:p>
      </dgm:t>
    </dgm:pt>
    <dgm:pt modelId="{D114E1C9-AE54-44E2-8567-63D444E7F164}">
      <dgm:prSet phldrT="[Text]"/>
      <dgm:spPr/>
      <dgm:t>
        <a:bodyPr/>
        <a:lstStyle/>
        <a:p>
          <a:r>
            <a:rPr lang="mk-MK" dirty="0" smtClean="0"/>
            <a:t>Редуцирана крв </a:t>
          </a:r>
          <a:endParaRPr lang="en-US" dirty="0"/>
        </a:p>
      </dgm:t>
    </dgm:pt>
    <dgm:pt modelId="{D2E11F37-CAFE-4E3B-ABDA-C6D76857C8B9}" type="parTrans" cxnId="{75EBC40E-152D-424F-9E43-DCB643021BCD}">
      <dgm:prSet/>
      <dgm:spPr/>
      <dgm:t>
        <a:bodyPr/>
        <a:lstStyle/>
        <a:p>
          <a:endParaRPr lang="en-US"/>
        </a:p>
      </dgm:t>
    </dgm:pt>
    <dgm:pt modelId="{84CF087D-F66C-4E8A-9A11-DC56F18421C4}" type="sibTrans" cxnId="{75EBC40E-152D-424F-9E43-DCB643021BCD}">
      <dgm:prSet/>
      <dgm:spPr/>
      <dgm:t>
        <a:bodyPr/>
        <a:lstStyle/>
        <a:p>
          <a:endParaRPr lang="en-US"/>
        </a:p>
      </dgm:t>
    </dgm:pt>
    <dgm:pt modelId="{74CA5923-EFE6-4D0D-8062-E430B6669584}">
      <dgm:prSet phldrT="[Text]" custT="1"/>
      <dgm:spPr/>
      <dgm:t>
        <a:bodyPr/>
        <a:lstStyle/>
        <a:p>
          <a:r>
            <a:rPr lang="mk-MK" sz="3200" dirty="0" smtClean="0"/>
            <a:t>Лева преткомора</a:t>
          </a:r>
          <a:endParaRPr lang="en-US" sz="3200" dirty="0"/>
        </a:p>
      </dgm:t>
    </dgm:pt>
    <dgm:pt modelId="{1316C905-D1D1-4C9A-9B35-03A313564A94}" type="parTrans" cxnId="{4F5B0A87-B766-4373-977F-E13740898D72}">
      <dgm:prSet/>
      <dgm:spPr/>
      <dgm:t>
        <a:bodyPr/>
        <a:lstStyle/>
        <a:p>
          <a:endParaRPr lang="en-US"/>
        </a:p>
      </dgm:t>
    </dgm:pt>
    <dgm:pt modelId="{AB911BFA-10F5-4316-B284-E47699416A80}" type="sibTrans" cxnId="{4F5B0A87-B766-4373-977F-E13740898D72}">
      <dgm:prSet/>
      <dgm:spPr/>
      <dgm:t>
        <a:bodyPr/>
        <a:lstStyle/>
        <a:p>
          <a:endParaRPr lang="en-US"/>
        </a:p>
      </dgm:t>
    </dgm:pt>
    <dgm:pt modelId="{B827247F-6022-4D8F-882E-F99595366067}">
      <dgm:prSet phldrT="[Text]"/>
      <dgm:spPr/>
      <dgm:t>
        <a:bodyPr/>
        <a:lstStyle/>
        <a:p>
          <a:r>
            <a:rPr lang="mk-MK" dirty="0" smtClean="0"/>
            <a:t>Оксидирана крв</a:t>
          </a:r>
          <a:endParaRPr lang="en-US" dirty="0"/>
        </a:p>
      </dgm:t>
    </dgm:pt>
    <dgm:pt modelId="{A80D2BF7-8AD2-4368-8145-E635AD091A21}" type="parTrans" cxnId="{F10B6DAE-A6E5-45C7-BA97-02BDA3D77058}">
      <dgm:prSet/>
      <dgm:spPr/>
      <dgm:t>
        <a:bodyPr/>
        <a:lstStyle/>
        <a:p>
          <a:endParaRPr lang="en-US"/>
        </a:p>
      </dgm:t>
    </dgm:pt>
    <dgm:pt modelId="{6C7CB1D6-360C-40A3-B6DA-BD6E09AE418F}" type="sibTrans" cxnId="{F10B6DAE-A6E5-45C7-BA97-02BDA3D77058}">
      <dgm:prSet/>
      <dgm:spPr/>
      <dgm:t>
        <a:bodyPr/>
        <a:lstStyle/>
        <a:p>
          <a:endParaRPr lang="en-US"/>
        </a:p>
      </dgm:t>
    </dgm:pt>
    <dgm:pt modelId="{A3496E95-9A1C-4178-AA90-A2C35B6D6DB6}">
      <dgm:prSet phldrT="[Text]"/>
      <dgm:spPr/>
      <dgm:t>
        <a:bodyPr/>
        <a:lstStyle/>
        <a:p>
          <a:r>
            <a:rPr lang="mk-MK" dirty="0" smtClean="0"/>
            <a:t>Лева комора</a:t>
          </a:r>
          <a:endParaRPr lang="en-US" dirty="0"/>
        </a:p>
      </dgm:t>
    </dgm:pt>
    <dgm:pt modelId="{FFE1BD69-B0D5-47A5-AF21-45FD0521BA35}" type="parTrans" cxnId="{2D893DF9-A5FE-409E-B945-E3C525186A3C}">
      <dgm:prSet/>
      <dgm:spPr/>
      <dgm:t>
        <a:bodyPr/>
        <a:lstStyle/>
        <a:p>
          <a:endParaRPr lang="en-US"/>
        </a:p>
      </dgm:t>
    </dgm:pt>
    <dgm:pt modelId="{0D739BF7-AF31-4606-B706-C2DF613CD436}" type="sibTrans" cxnId="{2D893DF9-A5FE-409E-B945-E3C525186A3C}">
      <dgm:prSet/>
      <dgm:spPr/>
      <dgm:t>
        <a:bodyPr/>
        <a:lstStyle/>
        <a:p>
          <a:endParaRPr lang="en-US"/>
        </a:p>
      </dgm:t>
    </dgm:pt>
    <dgm:pt modelId="{DE0FA999-2B95-498D-AFE7-8F36A25D22B1}">
      <dgm:prSet phldrT="[Text]"/>
      <dgm:spPr/>
      <dgm:t>
        <a:bodyPr/>
        <a:lstStyle/>
        <a:p>
          <a:r>
            <a:rPr lang="mk-MK" dirty="0" smtClean="0"/>
            <a:t>Оксидирана крв</a:t>
          </a:r>
          <a:endParaRPr lang="en-US" dirty="0"/>
        </a:p>
      </dgm:t>
    </dgm:pt>
    <dgm:pt modelId="{BAED636F-4DBB-4ACE-AE8D-86571E3730A3}" type="parTrans" cxnId="{99736412-3736-4250-BC29-15473A472DDD}">
      <dgm:prSet/>
      <dgm:spPr/>
      <dgm:t>
        <a:bodyPr/>
        <a:lstStyle/>
        <a:p>
          <a:endParaRPr lang="en-US"/>
        </a:p>
      </dgm:t>
    </dgm:pt>
    <dgm:pt modelId="{3F15D942-AD48-4138-AEDD-9002399C2E10}" type="sibTrans" cxnId="{99736412-3736-4250-BC29-15473A472DDD}">
      <dgm:prSet/>
      <dgm:spPr/>
      <dgm:t>
        <a:bodyPr/>
        <a:lstStyle/>
        <a:p>
          <a:endParaRPr lang="en-US"/>
        </a:p>
      </dgm:t>
    </dgm:pt>
    <dgm:pt modelId="{2A146045-3AD8-47ED-A142-37E095CCCAA5}">
      <dgm:prSet phldrT="[Text]"/>
      <dgm:spPr/>
      <dgm:t>
        <a:bodyPr/>
        <a:lstStyle/>
        <a:p>
          <a:r>
            <a:rPr lang="mk-MK" dirty="0" smtClean="0"/>
            <a:t>Десна комора</a:t>
          </a:r>
          <a:endParaRPr lang="en-US" dirty="0"/>
        </a:p>
      </dgm:t>
    </dgm:pt>
    <dgm:pt modelId="{A3DE894E-3322-4300-A435-D813AE00A80D}" type="parTrans" cxnId="{8B50D378-BD25-4A4C-90B0-80985521108E}">
      <dgm:prSet/>
      <dgm:spPr/>
      <dgm:t>
        <a:bodyPr/>
        <a:lstStyle/>
        <a:p>
          <a:endParaRPr lang="en-US"/>
        </a:p>
      </dgm:t>
    </dgm:pt>
    <dgm:pt modelId="{635326DC-FC9A-40F2-9F1E-2D67E7BAB4CE}" type="sibTrans" cxnId="{8B50D378-BD25-4A4C-90B0-80985521108E}">
      <dgm:prSet/>
      <dgm:spPr/>
      <dgm:t>
        <a:bodyPr/>
        <a:lstStyle/>
        <a:p>
          <a:endParaRPr lang="en-US"/>
        </a:p>
      </dgm:t>
    </dgm:pt>
    <dgm:pt modelId="{6AD54BB4-E3C4-4E6D-BD35-1200C41F1E5F}">
      <dgm:prSet phldrT="[Text]"/>
      <dgm:spPr/>
      <dgm:t>
        <a:bodyPr/>
        <a:lstStyle/>
        <a:p>
          <a:r>
            <a:rPr lang="mk-MK" dirty="0" smtClean="0"/>
            <a:t>Редуцирана крв </a:t>
          </a:r>
          <a:endParaRPr lang="en-US" dirty="0"/>
        </a:p>
      </dgm:t>
    </dgm:pt>
    <dgm:pt modelId="{2239BF94-0231-4BC1-B74F-02F031FBF8D7}" type="parTrans" cxnId="{0F55EB2F-CCE6-4932-98FE-7829DB1F1D69}">
      <dgm:prSet/>
      <dgm:spPr/>
      <dgm:t>
        <a:bodyPr/>
        <a:lstStyle/>
        <a:p>
          <a:endParaRPr lang="en-US"/>
        </a:p>
      </dgm:t>
    </dgm:pt>
    <dgm:pt modelId="{258A250A-425C-4CBB-ABC6-63EA3CF518BC}" type="sibTrans" cxnId="{0F55EB2F-CCE6-4932-98FE-7829DB1F1D69}">
      <dgm:prSet/>
      <dgm:spPr/>
      <dgm:t>
        <a:bodyPr/>
        <a:lstStyle/>
        <a:p>
          <a:endParaRPr lang="en-US"/>
        </a:p>
      </dgm:t>
    </dgm:pt>
    <dgm:pt modelId="{B1964B6F-3FC2-451B-BF3E-80742263CA97}">
      <dgm:prSet phldrT="[Text]"/>
      <dgm:spPr/>
      <dgm:t>
        <a:bodyPr/>
        <a:lstStyle/>
        <a:p>
          <a:r>
            <a:rPr lang="mk-MK" dirty="0" smtClean="0"/>
            <a:t>Горна и долна празна вена</a:t>
          </a:r>
          <a:endParaRPr lang="en-US" dirty="0"/>
        </a:p>
      </dgm:t>
    </dgm:pt>
    <dgm:pt modelId="{EC8E156B-0AED-451E-9A65-8143AAAAF305}" type="parTrans" cxnId="{DAF56660-9C05-4C92-8C94-C68DDC1681C6}">
      <dgm:prSet/>
      <dgm:spPr/>
      <dgm:t>
        <a:bodyPr/>
        <a:lstStyle/>
        <a:p>
          <a:endParaRPr lang="en-US"/>
        </a:p>
      </dgm:t>
    </dgm:pt>
    <dgm:pt modelId="{417547AB-82B8-4B42-B04B-4085E30EBC53}" type="sibTrans" cxnId="{DAF56660-9C05-4C92-8C94-C68DDC1681C6}">
      <dgm:prSet/>
      <dgm:spPr/>
      <dgm:t>
        <a:bodyPr/>
        <a:lstStyle/>
        <a:p>
          <a:endParaRPr lang="en-US"/>
        </a:p>
      </dgm:t>
    </dgm:pt>
    <dgm:pt modelId="{DF17D576-FCDA-4EEA-A0DB-A67D195F33DD}">
      <dgm:prSet phldrT="[Text]"/>
      <dgm:spPr/>
      <dgm:t>
        <a:bodyPr/>
        <a:lstStyle/>
        <a:p>
          <a:r>
            <a:rPr lang="mk-MK" dirty="0" smtClean="0"/>
            <a:t>4 белодробни вени</a:t>
          </a:r>
          <a:endParaRPr lang="en-US" dirty="0"/>
        </a:p>
      </dgm:t>
    </dgm:pt>
    <dgm:pt modelId="{D709BCD8-D721-48FB-BB35-17AF64B60C6D}" type="parTrans" cxnId="{5C46A623-BBF4-4D67-B525-E02BA7BE496D}">
      <dgm:prSet/>
      <dgm:spPr/>
      <dgm:t>
        <a:bodyPr/>
        <a:lstStyle/>
        <a:p>
          <a:endParaRPr lang="en-US"/>
        </a:p>
      </dgm:t>
    </dgm:pt>
    <dgm:pt modelId="{A9FACC6D-4760-40C1-89D7-F70809721F4E}" type="sibTrans" cxnId="{5C46A623-BBF4-4D67-B525-E02BA7BE496D}">
      <dgm:prSet/>
      <dgm:spPr/>
      <dgm:t>
        <a:bodyPr/>
        <a:lstStyle/>
        <a:p>
          <a:endParaRPr lang="en-US"/>
        </a:p>
      </dgm:t>
    </dgm:pt>
    <dgm:pt modelId="{6A794A64-9CEA-42AF-9E9B-0FB8C8D2D346}">
      <dgm:prSet phldrT="[Text]"/>
      <dgm:spPr/>
      <dgm:t>
        <a:bodyPr/>
        <a:lstStyle/>
        <a:p>
          <a:r>
            <a:rPr lang="mk-MK" dirty="0" smtClean="0"/>
            <a:t>Белодробна артерија </a:t>
          </a:r>
          <a:endParaRPr lang="en-US" dirty="0"/>
        </a:p>
      </dgm:t>
    </dgm:pt>
    <dgm:pt modelId="{A5D8D361-8B97-46B6-9F9B-5A2D4BAE3F7C}" type="parTrans" cxnId="{67309090-67DD-4822-8F33-07574091C4FB}">
      <dgm:prSet/>
      <dgm:spPr/>
      <dgm:t>
        <a:bodyPr/>
        <a:lstStyle/>
        <a:p>
          <a:endParaRPr lang="en-US"/>
        </a:p>
      </dgm:t>
    </dgm:pt>
    <dgm:pt modelId="{44AB98E6-692F-4D48-B773-2964996D7446}" type="sibTrans" cxnId="{67309090-67DD-4822-8F33-07574091C4FB}">
      <dgm:prSet/>
      <dgm:spPr/>
      <dgm:t>
        <a:bodyPr/>
        <a:lstStyle/>
        <a:p>
          <a:endParaRPr lang="en-US"/>
        </a:p>
      </dgm:t>
    </dgm:pt>
    <dgm:pt modelId="{D7FC40E4-6D48-4340-A52A-048712054100}">
      <dgm:prSet phldrT="[Text]"/>
      <dgm:spPr/>
      <dgm:t>
        <a:bodyPr/>
        <a:lstStyle/>
        <a:p>
          <a:r>
            <a:rPr lang="mk-MK" dirty="0" smtClean="0"/>
            <a:t>Аорта </a:t>
          </a:r>
          <a:endParaRPr lang="en-US" dirty="0"/>
        </a:p>
      </dgm:t>
    </dgm:pt>
    <dgm:pt modelId="{A19A2E1B-A4BC-43DB-BD2E-40A7755D527C}" type="parTrans" cxnId="{D99625B2-C805-4AA0-A03E-6C8808F137DC}">
      <dgm:prSet/>
      <dgm:spPr/>
      <dgm:t>
        <a:bodyPr/>
        <a:lstStyle/>
        <a:p>
          <a:endParaRPr lang="en-US"/>
        </a:p>
      </dgm:t>
    </dgm:pt>
    <dgm:pt modelId="{E454E3DD-22E8-449F-81CA-E32C0D0378F3}" type="sibTrans" cxnId="{D99625B2-C805-4AA0-A03E-6C8808F137DC}">
      <dgm:prSet/>
      <dgm:spPr/>
      <dgm:t>
        <a:bodyPr/>
        <a:lstStyle/>
        <a:p>
          <a:endParaRPr lang="en-US"/>
        </a:p>
      </dgm:t>
    </dgm:pt>
    <dgm:pt modelId="{DB06D7FD-9349-4B84-8DF1-2E5A68AA19FC}" type="pres">
      <dgm:prSet presAssocID="{A39A1996-B3ED-4127-B1BA-ABBD3C00D926}" presName="cycleMatrixDiagram" presStyleCnt="0">
        <dgm:presLayoutVars>
          <dgm:chMax val="1"/>
          <dgm:dir/>
          <dgm:animLvl val="lvl"/>
          <dgm:resizeHandles val="exact"/>
        </dgm:presLayoutVars>
      </dgm:prSet>
      <dgm:spPr/>
      <dgm:t>
        <a:bodyPr/>
        <a:lstStyle/>
        <a:p>
          <a:endParaRPr lang="en-US"/>
        </a:p>
      </dgm:t>
    </dgm:pt>
    <dgm:pt modelId="{8EC5F831-EF8A-4596-9426-CD432AD712B5}" type="pres">
      <dgm:prSet presAssocID="{A39A1996-B3ED-4127-B1BA-ABBD3C00D926}" presName="children" presStyleCnt="0"/>
      <dgm:spPr/>
    </dgm:pt>
    <dgm:pt modelId="{01134A9B-D847-4681-9951-615AB9886BE9}" type="pres">
      <dgm:prSet presAssocID="{A39A1996-B3ED-4127-B1BA-ABBD3C00D926}" presName="child1group" presStyleCnt="0"/>
      <dgm:spPr/>
    </dgm:pt>
    <dgm:pt modelId="{08A8A72E-2B51-4304-9006-579FA93E4A21}" type="pres">
      <dgm:prSet presAssocID="{A39A1996-B3ED-4127-B1BA-ABBD3C00D926}" presName="child1" presStyleLbl="bgAcc1" presStyleIdx="0" presStyleCnt="4"/>
      <dgm:spPr/>
      <dgm:t>
        <a:bodyPr/>
        <a:lstStyle/>
        <a:p>
          <a:endParaRPr lang="en-US"/>
        </a:p>
      </dgm:t>
    </dgm:pt>
    <dgm:pt modelId="{62E4D3B7-D8E8-4E6D-ACC5-8E220C9F3997}" type="pres">
      <dgm:prSet presAssocID="{A39A1996-B3ED-4127-B1BA-ABBD3C00D926}" presName="child1Text" presStyleLbl="bgAcc1" presStyleIdx="0" presStyleCnt="4">
        <dgm:presLayoutVars>
          <dgm:bulletEnabled val="1"/>
        </dgm:presLayoutVars>
      </dgm:prSet>
      <dgm:spPr/>
      <dgm:t>
        <a:bodyPr/>
        <a:lstStyle/>
        <a:p>
          <a:endParaRPr lang="en-US"/>
        </a:p>
      </dgm:t>
    </dgm:pt>
    <dgm:pt modelId="{9997EB4D-C92D-4059-95B3-AEF41354E561}" type="pres">
      <dgm:prSet presAssocID="{A39A1996-B3ED-4127-B1BA-ABBD3C00D926}" presName="child2group" presStyleCnt="0"/>
      <dgm:spPr/>
    </dgm:pt>
    <dgm:pt modelId="{0BC6F9CD-A989-4888-A7D8-130DE6B47B54}" type="pres">
      <dgm:prSet presAssocID="{A39A1996-B3ED-4127-B1BA-ABBD3C00D926}" presName="child2" presStyleLbl="bgAcc1" presStyleIdx="1" presStyleCnt="4"/>
      <dgm:spPr/>
      <dgm:t>
        <a:bodyPr/>
        <a:lstStyle/>
        <a:p>
          <a:endParaRPr lang="en-US"/>
        </a:p>
      </dgm:t>
    </dgm:pt>
    <dgm:pt modelId="{105E4AA2-3C42-4ED9-82C8-535F71AE22DD}" type="pres">
      <dgm:prSet presAssocID="{A39A1996-B3ED-4127-B1BA-ABBD3C00D926}" presName="child2Text" presStyleLbl="bgAcc1" presStyleIdx="1" presStyleCnt="4">
        <dgm:presLayoutVars>
          <dgm:bulletEnabled val="1"/>
        </dgm:presLayoutVars>
      </dgm:prSet>
      <dgm:spPr/>
      <dgm:t>
        <a:bodyPr/>
        <a:lstStyle/>
        <a:p>
          <a:endParaRPr lang="en-US"/>
        </a:p>
      </dgm:t>
    </dgm:pt>
    <dgm:pt modelId="{B37AFA4C-33DF-41F4-B85B-B42AEE7D2075}" type="pres">
      <dgm:prSet presAssocID="{A39A1996-B3ED-4127-B1BA-ABBD3C00D926}" presName="child3group" presStyleCnt="0"/>
      <dgm:spPr/>
    </dgm:pt>
    <dgm:pt modelId="{332564B8-6EE8-4F4B-BD9A-815A3EC2827C}" type="pres">
      <dgm:prSet presAssocID="{A39A1996-B3ED-4127-B1BA-ABBD3C00D926}" presName="child3" presStyleLbl="bgAcc1" presStyleIdx="2" presStyleCnt="4"/>
      <dgm:spPr/>
      <dgm:t>
        <a:bodyPr/>
        <a:lstStyle/>
        <a:p>
          <a:endParaRPr lang="en-US"/>
        </a:p>
      </dgm:t>
    </dgm:pt>
    <dgm:pt modelId="{C77E5850-B409-472C-B3BC-1609AFD7E365}" type="pres">
      <dgm:prSet presAssocID="{A39A1996-B3ED-4127-B1BA-ABBD3C00D926}" presName="child3Text" presStyleLbl="bgAcc1" presStyleIdx="2" presStyleCnt="4">
        <dgm:presLayoutVars>
          <dgm:bulletEnabled val="1"/>
        </dgm:presLayoutVars>
      </dgm:prSet>
      <dgm:spPr/>
      <dgm:t>
        <a:bodyPr/>
        <a:lstStyle/>
        <a:p>
          <a:endParaRPr lang="en-US"/>
        </a:p>
      </dgm:t>
    </dgm:pt>
    <dgm:pt modelId="{62B3BC55-230F-413B-ABC5-FF3BDE6138D2}" type="pres">
      <dgm:prSet presAssocID="{A39A1996-B3ED-4127-B1BA-ABBD3C00D926}" presName="child4group" presStyleCnt="0"/>
      <dgm:spPr/>
    </dgm:pt>
    <dgm:pt modelId="{02344940-1DD6-4694-A051-42FEE4AB1338}" type="pres">
      <dgm:prSet presAssocID="{A39A1996-B3ED-4127-B1BA-ABBD3C00D926}" presName="child4" presStyleLbl="bgAcc1" presStyleIdx="3" presStyleCnt="4"/>
      <dgm:spPr/>
      <dgm:t>
        <a:bodyPr/>
        <a:lstStyle/>
        <a:p>
          <a:endParaRPr lang="en-US"/>
        </a:p>
      </dgm:t>
    </dgm:pt>
    <dgm:pt modelId="{F2659E4C-0AEC-4901-9949-52D093239B34}" type="pres">
      <dgm:prSet presAssocID="{A39A1996-B3ED-4127-B1BA-ABBD3C00D926}" presName="child4Text" presStyleLbl="bgAcc1" presStyleIdx="3" presStyleCnt="4">
        <dgm:presLayoutVars>
          <dgm:bulletEnabled val="1"/>
        </dgm:presLayoutVars>
      </dgm:prSet>
      <dgm:spPr/>
      <dgm:t>
        <a:bodyPr/>
        <a:lstStyle/>
        <a:p>
          <a:endParaRPr lang="en-US"/>
        </a:p>
      </dgm:t>
    </dgm:pt>
    <dgm:pt modelId="{51887FEE-5593-4C90-82A6-D7F056BBD849}" type="pres">
      <dgm:prSet presAssocID="{A39A1996-B3ED-4127-B1BA-ABBD3C00D926}" presName="childPlaceholder" presStyleCnt="0"/>
      <dgm:spPr/>
    </dgm:pt>
    <dgm:pt modelId="{59A52F0B-AEEE-4273-A0FE-382F543E039C}" type="pres">
      <dgm:prSet presAssocID="{A39A1996-B3ED-4127-B1BA-ABBD3C00D926}" presName="circle" presStyleCnt="0"/>
      <dgm:spPr/>
    </dgm:pt>
    <dgm:pt modelId="{7E6AF94B-E88D-4CA8-A2AF-5D9CC59793BD}" type="pres">
      <dgm:prSet presAssocID="{A39A1996-B3ED-4127-B1BA-ABBD3C00D926}" presName="quadrant1" presStyleLbl="node1" presStyleIdx="0" presStyleCnt="4">
        <dgm:presLayoutVars>
          <dgm:chMax val="1"/>
          <dgm:bulletEnabled val="1"/>
        </dgm:presLayoutVars>
      </dgm:prSet>
      <dgm:spPr/>
      <dgm:t>
        <a:bodyPr/>
        <a:lstStyle/>
        <a:p>
          <a:endParaRPr lang="en-US"/>
        </a:p>
      </dgm:t>
    </dgm:pt>
    <dgm:pt modelId="{F5071427-3635-44FF-BE86-651F2257CF27}" type="pres">
      <dgm:prSet presAssocID="{A39A1996-B3ED-4127-B1BA-ABBD3C00D926}" presName="quadrant2" presStyleLbl="node1" presStyleIdx="1" presStyleCnt="4" custLinFactNeighborX="390" custLinFactNeighborY="-779">
        <dgm:presLayoutVars>
          <dgm:chMax val="1"/>
          <dgm:bulletEnabled val="1"/>
        </dgm:presLayoutVars>
      </dgm:prSet>
      <dgm:spPr/>
      <dgm:t>
        <a:bodyPr/>
        <a:lstStyle/>
        <a:p>
          <a:endParaRPr lang="en-US"/>
        </a:p>
      </dgm:t>
    </dgm:pt>
    <dgm:pt modelId="{57488132-0066-47BC-881F-04F89EE493D4}" type="pres">
      <dgm:prSet presAssocID="{A39A1996-B3ED-4127-B1BA-ABBD3C00D926}" presName="quadrant3" presStyleLbl="node1" presStyleIdx="2" presStyleCnt="4">
        <dgm:presLayoutVars>
          <dgm:chMax val="1"/>
          <dgm:bulletEnabled val="1"/>
        </dgm:presLayoutVars>
      </dgm:prSet>
      <dgm:spPr/>
      <dgm:t>
        <a:bodyPr/>
        <a:lstStyle/>
        <a:p>
          <a:endParaRPr lang="en-US"/>
        </a:p>
      </dgm:t>
    </dgm:pt>
    <dgm:pt modelId="{6A7C2D65-FA5E-436C-A609-9FD5E5D5FFD4}" type="pres">
      <dgm:prSet presAssocID="{A39A1996-B3ED-4127-B1BA-ABBD3C00D926}" presName="quadrant4" presStyleLbl="node1" presStyleIdx="3" presStyleCnt="4">
        <dgm:presLayoutVars>
          <dgm:chMax val="1"/>
          <dgm:bulletEnabled val="1"/>
        </dgm:presLayoutVars>
      </dgm:prSet>
      <dgm:spPr/>
      <dgm:t>
        <a:bodyPr/>
        <a:lstStyle/>
        <a:p>
          <a:endParaRPr lang="en-US"/>
        </a:p>
      </dgm:t>
    </dgm:pt>
    <dgm:pt modelId="{2F8F1DD6-F809-4B3E-A88C-42D46B6E4B7E}" type="pres">
      <dgm:prSet presAssocID="{A39A1996-B3ED-4127-B1BA-ABBD3C00D926}" presName="quadrantPlaceholder" presStyleCnt="0"/>
      <dgm:spPr/>
    </dgm:pt>
    <dgm:pt modelId="{4A9595E1-DEDF-463E-9C17-300AA1E9BDB1}" type="pres">
      <dgm:prSet presAssocID="{A39A1996-B3ED-4127-B1BA-ABBD3C00D926}" presName="center1" presStyleLbl="fgShp" presStyleIdx="0" presStyleCnt="2" custFlipVert="1" custFlipHor="1" custScaleX="11037" custScaleY="12501" custLinFactX="302508" custLinFactNeighborX="400000" custLinFactNeighborY="36346"/>
      <dgm:spPr/>
    </dgm:pt>
    <dgm:pt modelId="{50D008D3-1D02-4DEF-AC77-F974DF69DD86}" type="pres">
      <dgm:prSet presAssocID="{A39A1996-B3ED-4127-B1BA-ABBD3C00D926}" presName="center2" presStyleLbl="fgShp" presStyleIdx="1" presStyleCnt="2" custFlipVert="1" custFlipHor="0" custScaleX="117142" custScaleY="8270" custLinFactX="236162" custLinFactNeighborX="300000" custLinFactNeighborY="-16875"/>
      <dgm:spPr/>
    </dgm:pt>
  </dgm:ptLst>
  <dgm:cxnLst>
    <dgm:cxn modelId="{2D893DF9-A5FE-409E-B945-E3C525186A3C}" srcId="{A39A1996-B3ED-4127-B1BA-ABBD3C00D926}" destId="{A3496E95-9A1C-4178-AA90-A2C35B6D6DB6}" srcOrd="2" destOrd="0" parTransId="{FFE1BD69-B0D5-47A5-AF21-45FD0521BA35}" sibTransId="{0D739BF7-AF31-4606-B706-C2DF613CD436}"/>
    <dgm:cxn modelId="{5C46A623-BBF4-4D67-B525-E02BA7BE496D}" srcId="{74CA5923-EFE6-4D0D-8062-E430B6669584}" destId="{DF17D576-FCDA-4EEA-A0DB-A67D195F33DD}" srcOrd="1" destOrd="0" parTransId="{D709BCD8-D721-48FB-BB35-17AF64B60C6D}" sibTransId="{A9FACC6D-4760-40C1-89D7-F70809721F4E}"/>
    <dgm:cxn modelId="{D240780F-2F4C-4F49-9A99-ED76726DE491}" type="presOf" srcId="{6AD54BB4-E3C4-4E6D-BD35-1200C41F1E5F}" destId="{F2659E4C-0AEC-4901-9949-52D093239B34}" srcOrd="1" destOrd="0" presId="urn:microsoft.com/office/officeart/2005/8/layout/cycle4"/>
    <dgm:cxn modelId="{AE791015-22C6-40B9-B7AA-89A15D62FC82}" type="presOf" srcId="{6A794A64-9CEA-42AF-9E9B-0FB8C8D2D346}" destId="{F2659E4C-0AEC-4901-9949-52D093239B34}" srcOrd="1" destOrd="1" presId="urn:microsoft.com/office/officeart/2005/8/layout/cycle4"/>
    <dgm:cxn modelId="{730BC2EE-4367-4B61-B03A-D5CC027B696F}" type="presOf" srcId="{6AD54BB4-E3C4-4E6D-BD35-1200C41F1E5F}" destId="{02344940-1DD6-4694-A051-42FEE4AB1338}" srcOrd="0" destOrd="0" presId="urn:microsoft.com/office/officeart/2005/8/layout/cycle4"/>
    <dgm:cxn modelId="{A5CBC5B7-93D4-4F68-A32F-BE949DE29732}" srcId="{A39A1996-B3ED-4127-B1BA-ABBD3C00D926}" destId="{48B97E10-D464-4F49-A36B-091B5CC6ACCE}" srcOrd="0" destOrd="0" parTransId="{E447C5E1-7801-4956-9CD2-9C790291C9CA}" sibTransId="{6F823479-2117-44E5-9C37-9B08222B8FE5}"/>
    <dgm:cxn modelId="{9CBA39B0-0296-4A68-B388-9E7EAB83B5A8}" type="presOf" srcId="{2A146045-3AD8-47ED-A142-37E095CCCAA5}" destId="{6A7C2D65-FA5E-436C-A609-9FD5E5D5FFD4}" srcOrd="0" destOrd="0" presId="urn:microsoft.com/office/officeart/2005/8/layout/cycle4"/>
    <dgm:cxn modelId="{E848C6C8-31EB-43DF-BA7A-D7BA3E20C622}" type="presOf" srcId="{DF17D576-FCDA-4EEA-A0DB-A67D195F33DD}" destId="{105E4AA2-3C42-4ED9-82C8-535F71AE22DD}" srcOrd="1" destOrd="1" presId="urn:microsoft.com/office/officeart/2005/8/layout/cycle4"/>
    <dgm:cxn modelId="{10B9CEBE-6D90-46AB-98FD-DAA4ACCDC542}" type="presOf" srcId="{B827247F-6022-4D8F-882E-F99595366067}" destId="{105E4AA2-3C42-4ED9-82C8-535F71AE22DD}" srcOrd="1" destOrd="0" presId="urn:microsoft.com/office/officeart/2005/8/layout/cycle4"/>
    <dgm:cxn modelId="{8409198D-EA7C-48DC-9849-6A567A8253F6}" type="presOf" srcId="{6A794A64-9CEA-42AF-9E9B-0FB8C8D2D346}" destId="{02344940-1DD6-4694-A051-42FEE4AB1338}" srcOrd="0" destOrd="1" presId="urn:microsoft.com/office/officeart/2005/8/layout/cycle4"/>
    <dgm:cxn modelId="{4F5B0A87-B766-4373-977F-E13740898D72}" srcId="{A39A1996-B3ED-4127-B1BA-ABBD3C00D926}" destId="{74CA5923-EFE6-4D0D-8062-E430B6669584}" srcOrd="1" destOrd="0" parTransId="{1316C905-D1D1-4C9A-9B35-03A313564A94}" sibTransId="{AB911BFA-10F5-4316-B284-E47699416A80}"/>
    <dgm:cxn modelId="{D91B046C-66DA-4C72-AECD-C71EE346F1F5}" type="presOf" srcId="{D114E1C9-AE54-44E2-8567-63D444E7F164}" destId="{62E4D3B7-D8E8-4E6D-ACC5-8E220C9F3997}" srcOrd="1" destOrd="0" presId="urn:microsoft.com/office/officeart/2005/8/layout/cycle4"/>
    <dgm:cxn modelId="{5324377D-4FF1-4EAB-8184-3317AB0AD501}" type="presOf" srcId="{DE0FA999-2B95-498D-AFE7-8F36A25D22B1}" destId="{C77E5850-B409-472C-B3BC-1609AFD7E365}" srcOrd="1" destOrd="0" presId="urn:microsoft.com/office/officeart/2005/8/layout/cycle4"/>
    <dgm:cxn modelId="{75EBC40E-152D-424F-9E43-DCB643021BCD}" srcId="{48B97E10-D464-4F49-A36B-091B5CC6ACCE}" destId="{D114E1C9-AE54-44E2-8567-63D444E7F164}" srcOrd="0" destOrd="0" parTransId="{D2E11F37-CAFE-4E3B-ABDA-C6D76857C8B9}" sibTransId="{84CF087D-F66C-4E8A-9A11-DC56F18421C4}"/>
    <dgm:cxn modelId="{67309090-67DD-4822-8F33-07574091C4FB}" srcId="{2A146045-3AD8-47ED-A142-37E095CCCAA5}" destId="{6A794A64-9CEA-42AF-9E9B-0FB8C8D2D346}" srcOrd="1" destOrd="0" parTransId="{A5D8D361-8B97-46B6-9F9B-5A2D4BAE3F7C}" sibTransId="{44AB98E6-692F-4D48-B773-2964996D7446}"/>
    <dgm:cxn modelId="{8B50D378-BD25-4A4C-90B0-80985521108E}" srcId="{A39A1996-B3ED-4127-B1BA-ABBD3C00D926}" destId="{2A146045-3AD8-47ED-A142-37E095CCCAA5}" srcOrd="3" destOrd="0" parTransId="{A3DE894E-3322-4300-A435-D813AE00A80D}" sibTransId="{635326DC-FC9A-40F2-9F1E-2D67E7BAB4CE}"/>
    <dgm:cxn modelId="{288EFB7D-6934-4A49-9284-8EF6FB97110D}" type="presOf" srcId="{B1964B6F-3FC2-451B-BF3E-80742263CA97}" destId="{62E4D3B7-D8E8-4E6D-ACC5-8E220C9F3997}" srcOrd="1" destOrd="1" presId="urn:microsoft.com/office/officeart/2005/8/layout/cycle4"/>
    <dgm:cxn modelId="{EB929D59-C52B-4A1E-9087-4F0BFF627BA1}" type="presOf" srcId="{A3496E95-9A1C-4178-AA90-A2C35B6D6DB6}" destId="{57488132-0066-47BC-881F-04F89EE493D4}" srcOrd="0" destOrd="0" presId="urn:microsoft.com/office/officeart/2005/8/layout/cycle4"/>
    <dgm:cxn modelId="{D99625B2-C805-4AA0-A03E-6C8808F137DC}" srcId="{A3496E95-9A1C-4178-AA90-A2C35B6D6DB6}" destId="{D7FC40E4-6D48-4340-A52A-048712054100}" srcOrd="1" destOrd="0" parTransId="{A19A2E1B-A4BC-43DB-BD2E-40A7755D527C}" sibTransId="{E454E3DD-22E8-449F-81CA-E32C0D0378F3}"/>
    <dgm:cxn modelId="{DAF56660-9C05-4C92-8C94-C68DDC1681C6}" srcId="{48B97E10-D464-4F49-A36B-091B5CC6ACCE}" destId="{B1964B6F-3FC2-451B-BF3E-80742263CA97}" srcOrd="1" destOrd="0" parTransId="{EC8E156B-0AED-451E-9A65-8143AAAAF305}" sibTransId="{417547AB-82B8-4B42-B04B-4085E30EBC53}"/>
    <dgm:cxn modelId="{1D5DDD50-4C40-4C51-9408-8393C361B53F}" type="presOf" srcId="{D114E1C9-AE54-44E2-8567-63D444E7F164}" destId="{08A8A72E-2B51-4304-9006-579FA93E4A21}" srcOrd="0" destOrd="0" presId="urn:microsoft.com/office/officeart/2005/8/layout/cycle4"/>
    <dgm:cxn modelId="{CDE7662B-3B74-4740-8A0B-4B6D8636F253}" type="presOf" srcId="{B1964B6F-3FC2-451B-BF3E-80742263CA97}" destId="{08A8A72E-2B51-4304-9006-579FA93E4A21}" srcOrd="0" destOrd="1" presId="urn:microsoft.com/office/officeart/2005/8/layout/cycle4"/>
    <dgm:cxn modelId="{AA3C5B06-01C7-4221-9780-B135F7668692}" type="presOf" srcId="{D7FC40E4-6D48-4340-A52A-048712054100}" destId="{332564B8-6EE8-4F4B-BD9A-815A3EC2827C}" srcOrd="0" destOrd="1" presId="urn:microsoft.com/office/officeart/2005/8/layout/cycle4"/>
    <dgm:cxn modelId="{99736412-3736-4250-BC29-15473A472DDD}" srcId="{A3496E95-9A1C-4178-AA90-A2C35B6D6DB6}" destId="{DE0FA999-2B95-498D-AFE7-8F36A25D22B1}" srcOrd="0" destOrd="0" parTransId="{BAED636F-4DBB-4ACE-AE8D-86571E3730A3}" sibTransId="{3F15D942-AD48-4138-AEDD-9002399C2E10}"/>
    <dgm:cxn modelId="{469DF3BF-F25D-457A-A6A7-465E2941A9F9}" type="presOf" srcId="{DF17D576-FCDA-4EEA-A0DB-A67D195F33DD}" destId="{0BC6F9CD-A989-4888-A7D8-130DE6B47B54}" srcOrd="0" destOrd="1" presId="urn:microsoft.com/office/officeart/2005/8/layout/cycle4"/>
    <dgm:cxn modelId="{606F0E06-C6AC-471A-AAB7-6F78698EDB78}" type="presOf" srcId="{74CA5923-EFE6-4D0D-8062-E430B6669584}" destId="{F5071427-3635-44FF-BE86-651F2257CF27}" srcOrd="0" destOrd="0" presId="urn:microsoft.com/office/officeart/2005/8/layout/cycle4"/>
    <dgm:cxn modelId="{71FDB315-5DCC-43FB-86C2-A2C7AC7FE534}" type="presOf" srcId="{48B97E10-D464-4F49-A36B-091B5CC6ACCE}" destId="{7E6AF94B-E88D-4CA8-A2AF-5D9CC59793BD}" srcOrd="0" destOrd="0" presId="urn:microsoft.com/office/officeart/2005/8/layout/cycle4"/>
    <dgm:cxn modelId="{56299EDA-E5BE-418E-8F97-E9CD8A827D70}" type="presOf" srcId="{A39A1996-B3ED-4127-B1BA-ABBD3C00D926}" destId="{DB06D7FD-9349-4B84-8DF1-2E5A68AA19FC}" srcOrd="0" destOrd="0" presId="urn:microsoft.com/office/officeart/2005/8/layout/cycle4"/>
    <dgm:cxn modelId="{F10B6DAE-A6E5-45C7-BA97-02BDA3D77058}" srcId="{74CA5923-EFE6-4D0D-8062-E430B6669584}" destId="{B827247F-6022-4D8F-882E-F99595366067}" srcOrd="0" destOrd="0" parTransId="{A80D2BF7-8AD2-4368-8145-E635AD091A21}" sibTransId="{6C7CB1D6-360C-40A3-B6DA-BD6E09AE418F}"/>
    <dgm:cxn modelId="{0F55EB2F-CCE6-4932-98FE-7829DB1F1D69}" srcId="{2A146045-3AD8-47ED-A142-37E095CCCAA5}" destId="{6AD54BB4-E3C4-4E6D-BD35-1200C41F1E5F}" srcOrd="0" destOrd="0" parTransId="{2239BF94-0231-4BC1-B74F-02F031FBF8D7}" sibTransId="{258A250A-425C-4CBB-ABC6-63EA3CF518BC}"/>
    <dgm:cxn modelId="{21F18A0C-B504-4523-B8AE-13D89727AFF5}" type="presOf" srcId="{B827247F-6022-4D8F-882E-F99595366067}" destId="{0BC6F9CD-A989-4888-A7D8-130DE6B47B54}" srcOrd="0" destOrd="0" presId="urn:microsoft.com/office/officeart/2005/8/layout/cycle4"/>
    <dgm:cxn modelId="{7EA6008B-3FC4-444C-A232-C2D92CE32D2F}" type="presOf" srcId="{DE0FA999-2B95-498D-AFE7-8F36A25D22B1}" destId="{332564B8-6EE8-4F4B-BD9A-815A3EC2827C}" srcOrd="0" destOrd="0" presId="urn:microsoft.com/office/officeart/2005/8/layout/cycle4"/>
    <dgm:cxn modelId="{3602FCDC-D77E-4403-9829-B59FB968D63E}" type="presOf" srcId="{D7FC40E4-6D48-4340-A52A-048712054100}" destId="{C77E5850-B409-472C-B3BC-1609AFD7E365}" srcOrd="1" destOrd="1" presId="urn:microsoft.com/office/officeart/2005/8/layout/cycle4"/>
    <dgm:cxn modelId="{7FE6F80B-4B72-4F4F-9108-4764B5A6D2DC}" type="presParOf" srcId="{DB06D7FD-9349-4B84-8DF1-2E5A68AA19FC}" destId="{8EC5F831-EF8A-4596-9426-CD432AD712B5}" srcOrd="0" destOrd="0" presId="urn:microsoft.com/office/officeart/2005/8/layout/cycle4"/>
    <dgm:cxn modelId="{B22A2773-66C0-4835-84D8-38F26C3548D4}" type="presParOf" srcId="{8EC5F831-EF8A-4596-9426-CD432AD712B5}" destId="{01134A9B-D847-4681-9951-615AB9886BE9}" srcOrd="0" destOrd="0" presId="urn:microsoft.com/office/officeart/2005/8/layout/cycle4"/>
    <dgm:cxn modelId="{4900EDA8-EDBF-4291-90D4-3E7B1ED27BA6}" type="presParOf" srcId="{01134A9B-D847-4681-9951-615AB9886BE9}" destId="{08A8A72E-2B51-4304-9006-579FA93E4A21}" srcOrd="0" destOrd="0" presId="urn:microsoft.com/office/officeart/2005/8/layout/cycle4"/>
    <dgm:cxn modelId="{6BF31BE6-C9AE-4D1D-9740-98C5AE9E26BE}" type="presParOf" srcId="{01134A9B-D847-4681-9951-615AB9886BE9}" destId="{62E4D3B7-D8E8-4E6D-ACC5-8E220C9F3997}" srcOrd="1" destOrd="0" presId="urn:microsoft.com/office/officeart/2005/8/layout/cycle4"/>
    <dgm:cxn modelId="{90266B84-5975-43A2-963C-1120FA6B2F58}" type="presParOf" srcId="{8EC5F831-EF8A-4596-9426-CD432AD712B5}" destId="{9997EB4D-C92D-4059-95B3-AEF41354E561}" srcOrd="1" destOrd="0" presId="urn:microsoft.com/office/officeart/2005/8/layout/cycle4"/>
    <dgm:cxn modelId="{51C49F0A-F40E-43A5-B169-27584BC8FCEA}" type="presParOf" srcId="{9997EB4D-C92D-4059-95B3-AEF41354E561}" destId="{0BC6F9CD-A989-4888-A7D8-130DE6B47B54}" srcOrd="0" destOrd="0" presId="urn:microsoft.com/office/officeart/2005/8/layout/cycle4"/>
    <dgm:cxn modelId="{9CFE305E-B97E-4B36-9905-5F6F79931AD7}" type="presParOf" srcId="{9997EB4D-C92D-4059-95B3-AEF41354E561}" destId="{105E4AA2-3C42-4ED9-82C8-535F71AE22DD}" srcOrd="1" destOrd="0" presId="urn:microsoft.com/office/officeart/2005/8/layout/cycle4"/>
    <dgm:cxn modelId="{4A7BB0A8-F413-4B95-96EB-CA6825B67462}" type="presParOf" srcId="{8EC5F831-EF8A-4596-9426-CD432AD712B5}" destId="{B37AFA4C-33DF-41F4-B85B-B42AEE7D2075}" srcOrd="2" destOrd="0" presId="urn:microsoft.com/office/officeart/2005/8/layout/cycle4"/>
    <dgm:cxn modelId="{9F6642B1-E9D3-4357-9E65-169B4E0938E9}" type="presParOf" srcId="{B37AFA4C-33DF-41F4-B85B-B42AEE7D2075}" destId="{332564B8-6EE8-4F4B-BD9A-815A3EC2827C}" srcOrd="0" destOrd="0" presId="urn:microsoft.com/office/officeart/2005/8/layout/cycle4"/>
    <dgm:cxn modelId="{2EBBBE09-5EF0-4311-899D-98BEBEA5AEFB}" type="presParOf" srcId="{B37AFA4C-33DF-41F4-B85B-B42AEE7D2075}" destId="{C77E5850-B409-472C-B3BC-1609AFD7E365}" srcOrd="1" destOrd="0" presId="urn:microsoft.com/office/officeart/2005/8/layout/cycle4"/>
    <dgm:cxn modelId="{82EDB7B7-E875-41C5-A37A-FE755E1BB684}" type="presParOf" srcId="{8EC5F831-EF8A-4596-9426-CD432AD712B5}" destId="{62B3BC55-230F-413B-ABC5-FF3BDE6138D2}" srcOrd="3" destOrd="0" presId="urn:microsoft.com/office/officeart/2005/8/layout/cycle4"/>
    <dgm:cxn modelId="{807BB20F-B5AB-422D-982F-A6C1AF7F012E}" type="presParOf" srcId="{62B3BC55-230F-413B-ABC5-FF3BDE6138D2}" destId="{02344940-1DD6-4694-A051-42FEE4AB1338}" srcOrd="0" destOrd="0" presId="urn:microsoft.com/office/officeart/2005/8/layout/cycle4"/>
    <dgm:cxn modelId="{509993A3-DB56-4EA9-99C4-AEC8FA520332}" type="presParOf" srcId="{62B3BC55-230F-413B-ABC5-FF3BDE6138D2}" destId="{F2659E4C-0AEC-4901-9949-52D093239B34}" srcOrd="1" destOrd="0" presId="urn:microsoft.com/office/officeart/2005/8/layout/cycle4"/>
    <dgm:cxn modelId="{AB67D57A-C7F9-4873-BE0F-22A97F0A82F2}" type="presParOf" srcId="{8EC5F831-EF8A-4596-9426-CD432AD712B5}" destId="{51887FEE-5593-4C90-82A6-D7F056BBD849}" srcOrd="4" destOrd="0" presId="urn:microsoft.com/office/officeart/2005/8/layout/cycle4"/>
    <dgm:cxn modelId="{72C55B6B-97A5-4C47-8E2E-9AC041A553E6}" type="presParOf" srcId="{DB06D7FD-9349-4B84-8DF1-2E5A68AA19FC}" destId="{59A52F0B-AEEE-4273-A0FE-382F543E039C}" srcOrd="1" destOrd="0" presId="urn:microsoft.com/office/officeart/2005/8/layout/cycle4"/>
    <dgm:cxn modelId="{66A62397-4DCD-4B7F-B583-86A0A568CE5D}" type="presParOf" srcId="{59A52F0B-AEEE-4273-A0FE-382F543E039C}" destId="{7E6AF94B-E88D-4CA8-A2AF-5D9CC59793BD}" srcOrd="0" destOrd="0" presId="urn:microsoft.com/office/officeart/2005/8/layout/cycle4"/>
    <dgm:cxn modelId="{4C1D662B-4F17-40C2-9968-EE41D0891DD5}" type="presParOf" srcId="{59A52F0B-AEEE-4273-A0FE-382F543E039C}" destId="{F5071427-3635-44FF-BE86-651F2257CF27}" srcOrd="1" destOrd="0" presId="urn:microsoft.com/office/officeart/2005/8/layout/cycle4"/>
    <dgm:cxn modelId="{863E9196-4A99-47ED-9A78-144C32668A12}" type="presParOf" srcId="{59A52F0B-AEEE-4273-A0FE-382F543E039C}" destId="{57488132-0066-47BC-881F-04F89EE493D4}" srcOrd="2" destOrd="0" presId="urn:microsoft.com/office/officeart/2005/8/layout/cycle4"/>
    <dgm:cxn modelId="{1EA2A06C-B5A6-40C1-945D-F5DCF7DE6EEC}" type="presParOf" srcId="{59A52F0B-AEEE-4273-A0FE-382F543E039C}" destId="{6A7C2D65-FA5E-436C-A609-9FD5E5D5FFD4}" srcOrd="3" destOrd="0" presId="urn:microsoft.com/office/officeart/2005/8/layout/cycle4"/>
    <dgm:cxn modelId="{8632637E-0233-41B7-8014-FE57192D267B}" type="presParOf" srcId="{59A52F0B-AEEE-4273-A0FE-382F543E039C}" destId="{2F8F1DD6-F809-4B3E-A88C-42D46B6E4B7E}" srcOrd="4" destOrd="0" presId="urn:microsoft.com/office/officeart/2005/8/layout/cycle4"/>
    <dgm:cxn modelId="{FD92C46C-094A-4C9C-BA61-D65BDAFD6308}" type="presParOf" srcId="{DB06D7FD-9349-4B84-8DF1-2E5A68AA19FC}" destId="{4A9595E1-DEDF-463E-9C17-300AA1E9BDB1}" srcOrd="2" destOrd="0" presId="urn:microsoft.com/office/officeart/2005/8/layout/cycle4"/>
    <dgm:cxn modelId="{0C9878EB-D0AE-426E-A204-BF132DF1FB33}" type="presParOf" srcId="{DB06D7FD-9349-4B84-8DF1-2E5A68AA19FC}" destId="{50D008D3-1D02-4DEF-AC77-F974DF69DD86}"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64B8-6EE8-4F4B-BD9A-815A3EC2827C}">
      <dsp:nvSpPr>
        <dsp:cNvPr id="0" name=""/>
        <dsp:cNvSpPr/>
      </dsp:nvSpPr>
      <dsp:spPr>
        <a:xfrm>
          <a:off x="4909312" y="3684693"/>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mk-MK" sz="1800" kern="1200" dirty="0" smtClean="0"/>
            <a:t>Оксидирана крв</a:t>
          </a:r>
          <a:endParaRPr lang="en-US" sz="1800" kern="1200" dirty="0"/>
        </a:p>
        <a:p>
          <a:pPr marL="171450" lvl="1" indent="-171450" algn="l" defTabSz="800100">
            <a:lnSpc>
              <a:spcPct val="90000"/>
            </a:lnSpc>
            <a:spcBef>
              <a:spcPct val="0"/>
            </a:spcBef>
            <a:spcAft>
              <a:spcPct val="15000"/>
            </a:spcAft>
            <a:buChar char="••"/>
          </a:pPr>
          <a:r>
            <a:rPr lang="mk-MK" sz="1800" kern="1200" dirty="0" smtClean="0"/>
            <a:t>Аорта </a:t>
          </a:r>
          <a:endParaRPr lang="en-US" sz="1800" kern="1200" dirty="0"/>
        </a:p>
      </dsp:txBody>
      <dsp:txXfrm>
        <a:off x="5750448" y="4156276"/>
        <a:ext cx="1797595" cy="1224300"/>
      </dsp:txXfrm>
    </dsp:sp>
    <dsp:sp modelId="{02344940-1DD6-4694-A051-42FEE4AB1338}">
      <dsp:nvSpPr>
        <dsp:cNvPr id="0" name=""/>
        <dsp:cNvSpPr/>
      </dsp:nvSpPr>
      <dsp:spPr>
        <a:xfrm>
          <a:off x="541866" y="3684693"/>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mk-MK" sz="1800" kern="1200" dirty="0" smtClean="0"/>
            <a:t>Редуцирана крв </a:t>
          </a:r>
          <a:endParaRPr lang="en-US" sz="1800" kern="1200" dirty="0"/>
        </a:p>
        <a:p>
          <a:pPr marL="171450" lvl="1" indent="-171450" algn="l" defTabSz="800100">
            <a:lnSpc>
              <a:spcPct val="90000"/>
            </a:lnSpc>
            <a:spcBef>
              <a:spcPct val="0"/>
            </a:spcBef>
            <a:spcAft>
              <a:spcPct val="15000"/>
            </a:spcAft>
            <a:buChar char="••"/>
          </a:pPr>
          <a:r>
            <a:rPr lang="mk-MK" sz="1800" kern="1200" dirty="0" smtClean="0"/>
            <a:t>Белодробна артерија </a:t>
          </a:r>
          <a:endParaRPr lang="en-US" sz="1800" kern="1200" dirty="0"/>
        </a:p>
      </dsp:txBody>
      <dsp:txXfrm>
        <a:off x="579956" y="4156276"/>
        <a:ext cx="1797595" cy="1224300"/>
      </dsp:txXfrm>
    </dsp:sp>
    <dsp:sp modelId="{0BC6F9CD-A989-4888-A7D8-130DE6B47B54}">
      <dsp:nvSpPr>
        <dsp:cNvPr id="0" name=""/>
        <dsp:cNvSpPr/>
      </dsp:nvSpPr>
      <dsp:spPr>
        <a:xfrm>
          <a:off x="4909312" y="0"/>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mk-MK" sz="1800" kern="1200" dirty="0" smtClean="0"/>
            <a:t>Оксидирана крв</a:t>
          </a:r>
          <a:endParaRPr lang="en-US" sz="1800" kern="1200" dirty="0"/>
        </a:p>
        <a:p>
          <a:pPr marL="171450" lvl="1" indent="-171450" algn="l" defTabSz="800100">
            <a:lnSpc>
              <a:spcPct val="90000"/>
            </a:lnSpc>
            <a:spcBef>
              <a:spcPct val="0"/>
            </a:spcBef>
            <a:spcAft>
              <a:spcPct val="15000"/>
            </a:spcAft>
            <a:buChar char="••"/>
          </a:pPr>
          <a:r>
            <a:rPr lang="mk-MK" sz="1800" kern="1200" dirty="0" smtClean="0"/>
            <a:t>4 белодробни вени</a:t>
          </a:r>
          <a:endParaRPr lang="en-US" sz="1800" kern="1200" dirty="0"/>
        </a:p>
      </dsp:txBody>
      <dsp:txXfrm>
        <a:off x="5750448" y="38090"/>
        <a:ext cx="1797595" cy="1224300"/>
      </dsp:txXfrm>
    </dsp:sp>
    <dsp:sp modelId="{08A8A72E-2B51-4304-9006-579FA93E4A21}">
      <dsp:nvSpPr>
        <dsp:cNvPr id="0" name=""/>
        <dsp:cNvSpPr/>
      </dsp:nvSpPr>
      <dsp:spPr>
        <a:xfrm>
          <a:off x="541866" y="0"/>
          <a:ext cx="2676821"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mk-MK" sz="1800" kern="1200" dirty="0" smtClean="0"/>
            <a:t>Редуцирана крв </a:t>
          </a:r>
          <a:endParaRPr lang="en-US" sz="1800" kern="1200" dirty="0"/>
        </a:p>
        <a:p>
          <a:pPr marL="171450" lvl="1" indent="-171450" algn="l" defTabSz="800100">
            <a:lnSpc>
              <a:spcPct val="90000"/>
            </a:lnSpc>
            <a:spcBef>
              <a:spcPct val="0"/>
            </a:spcBef>
            <a:spcAft>
              <a:spcPct val="15000"/>
            </a:spcAft>
            <a:buChar char="••"/>
          </a:pPr>
          <a:r>
            <a:rPr lang="mk-MK" sz="1800" kern="1200" dirty="0" smtClean="0"/>
            <a:t>Горна и долна празна вена</a:t>
          </a:r>
          <a:endParaRPr lang="en-US" sz="1800" kern="1200" dirty="0"/>
        </a:p>
      </dsp:txBody>
      <dsp:txXfrm>
        <a:off x="579956" y="38090"/>
        <a:ext cx="1797595" cy="1224300"/>
      </dsp:txXfrm>
    </dsp:sp>
    <dsp:sp modelId="{7E6AF94B-E88D-4CA8-A2AF-5D9CC59793BD}">
      <dsp:nvSpPr>
        <dsp:cNvPr id="0" name=""/>
        <dsp:cNvSpPr/>
      </dsp:nvSpPr>
      <dsp:spPr>
        <a:xfrm>
          <a:off x="1663530" y="308864"/>
          <a:ext cx="2346282" cy="23462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mk-MK" sz="3200" kern="1200" dirty="0" smtClean="0"/>
            <a:t>Десна преткомора</a:t>
          </a:r>
          <a:endParaRPr lang="en-US" sz="3200" kern="1200" dirty="0"/>
        </a:p>
      </dsp:txBody>
      <dsp:txXfrm>
        <a:off x="2350740" y="996074"/>
        <a:ext cx="1659072" cy="1659072"/>
      </dsp:txXfrm>
    </dsp:sp>
    <dsp:sp modelId="{F5071427-3635-44FF-BE86-651F2257CF27}">
      <dsp:nvSpPr>
        <dsp:cNvPr id="0" name=""/>
        <dsp:cNvSpPr/>
      </dsp:nvSpPr>
      <dsp:spPr>
        <a:xfrm rot="5400000">
          <a:off x="4127337" y="290586"/>
          <a:ext cx="2346282" cy="23462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mk-MK" sz="3200" kern="1200" dirty="0" smtClean="0"/>
            <a:t>Лева преткомора</a:t>
          </a:r>
          <a:endParaRPr lang="en-US" sz="3200" kern="1200" dirty="0"/>
        </a:p>
      </dsp:txBody>
      <dsp:txXfrm rot="-5400000">
        <a:off x="4127337" y="977796"/>
        <a:ext cx="1659072" cy="1659072"/>
      </dsp:txXfrm>
    </dsp:sp>
    <dsp:sp modelId="{57488132-0066-47BC-881F-04F89EE493D4}">
      <dsp:nvSpPr>
        <dsp:cNvPr id="0" name=""/>
        <dsp:cNvSpPr/>
      </dsp:nvSpPr>
      <dsp:spPr>
        <a:xfrm rot="10800000">
          <a:off x="4118186" y="2763520"/>
          <a:ext cx="2346282" cy="23462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mk-MK" sz="3000" kern="1200" dirty="0" smtClean="0"/>
            <a:t>Лева комора</a:t>
          </a:r>
          <a:endParaRPr lang="en-US" sz="3000" kern="1200" dirty="0"/>
        </a:p>
      </dsp:txBody>
      <dsp:txXfrm rot="10800000">
        <a:off x="4118186" y="2763520"/>
        <a:ext cx="1659072" cy="1659072"/>
      </dsp:txXfrm>
    </dsp:sp>
    <dsp:sp modelId="{6A7C2D65-FA5E-436C-A609-9FD5E5D5FFD4}">
      <dsp:nvSpPr>
        <dsp:cNvPr id="0" name=""/>
        <dsp:cNvSpPr/>
      </dsp:nvSpPr>
      <dsp:spPr>
        <a:xfrm rot="16200000">
          <a:off x="1663530" y="2763520"/>
          <a:ext cx="2346282" cy="23462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mk-MK" sz="3000" kern="1200" dirty="0" smtClean="0"/>
            <a:t>Десна комора</a:t>
          </a:r>
          <a:endParaRPr lang="en-US" sz="3000" kern="1200" dirty="0"/>
        </a:p>
      </dsp:txBody>
      <dsp:txXfrm rot="5400000">
        <a:off x="2350740" y="2763520"/>
        <a:ext cx="1659072" cy="1659072"/>
      </dsp:txXfrm>
    </dsp:sp>
    <dsp:sp modelId="{4A9595E1-DEDF-463E-9C17-300AA1E9BDB1}">
      <dsp:nvSpPr>
        <dsp:cNvPr id="0" name=""/>
        <dsp:cNvSpPr/>
      </dsp:nvSpPr>
      <dsp:spPr>
        <a:xfrm flipH="1" flipV="1">
          <a:off x="8083295" y="2785867"/>
          <a:ext cx="89409" cy="88060"/>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D008D3-1D02-4DEF-AC77-F974DF69DD86}">
      <dsp:nvSpPr>
        <dsp:cNvPr id="0" name=""/>
        <dsp:cNvSpPr/>
      </dsp:nvSpPr>
      <dsp:spPr>
        <a:xfrm rot="10800000" flipV="1">
          <a:off x="7653521" y="2696800"/>
          <a:ext cx="948956" cy="5825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79235FA-FDF4-42BE-A138-A7FEC0545D25}" type="datetimeFigureOut">
              <a:rPr lang="mk-MK" smtClean="0"/>
              <a:t>26.02.2018</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A8BCB776-3580-4EB7-86A4-778863E0BC6E}" type="slidenum">
              <a:rPr lang="mk-MK" smtClean="0"/>
              <a:t>‹#›</a:t>
            </a:fld>
            <a:endParaRPr lang="mk-MK"/>
          </a:p>
        </p:txBody>
      </p:sp>
    </p:spTree>
    <p:extLst>
      <p:ext uri="{BB962C8B-B14F-4D97-AF65-F5344CB8AC3E}">
        <p14:creationId xmlns:p14="http://schemas.microsoft.com/office/powerpoint/2010/main" val="239027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9235FA-FDF4-42BE-A138-A7FEC0545D25}" type="datetimeFigureOut">
              <a:rPr lang="mk-MK" smtClean="0"/>
              <a:t>26.02.2018</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A8BCB776-3580-4EB7-86A4-778863E0BC6E}" type="slidenum">
              <a:rPr lang="mk-MK" smtClean="0"/>
              <a:t>‹#›</a:t>
            </a:fld>
            <a:endParaRPr lang="mk-MK"/>
          </a:p>
        </p:txBody>
      </p:sp>
    </p:spTree>
    <p:extLst>
      <p:ext uri="{BB962C8B-B14F-4D97-AF65-F5344CB8AC3E}">
        <p14:creationId xmlns:p14="http://schemas.microsoft.com/office/powerpoint/2010/main" val="528221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9235FA-FDF4-42BE-A138-A7FEC0545D25}" type="datetimeFigureOut">
              <a:rPr lang="mk-MK" smtClean="0"/>
              <a:t>26.02.2018</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A8BCB776-3580-4EB7-86A4-778863E0BC6E}" type="slidenum">
              <a:rPr lang="mk-MK" smtClean="0"/>
              <a:t>‹#›</a:t>
            </a:fld>
            <a:endParaRPr lang="mk-MK"/>
          </a:p>
        </p:txBody>
      </p:sp>
    </p:spTree>
    <p:extLst>
      <p:ext uri="{BB962C8B-B14F-4D97-AF65-F5344CB8AC3E}">
        <p14:creationId xmlns:p14="http://schemas.microsoft.com/office/powerpoint/2010/main" val="87168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7" name="Group 6"/>
          <p:cNvGrpSpPr/>
          <p:nvPr userDrawn="1"/>
        </p:nvGrpSpPr>
        <p:grpSpPr>
          <a:xfrm>
            <a:off x="203200" y="275771"/>
            <a:ext cx="9642247" cy="6572048"/>
            <a:chOff x="203200" y="275771"/>
            <a:chExt cx="9642247" cy="6572048"/>
          </a:xfrm>
        </p:grpSpPr>
        <p:sp>
          <p:nvSpPr>
            <p:cNvPr id="5" name="Rectangle 4"/>
            <p:cNvSpPr/>
            <p:nvPr userDrawn="1"/>
          </p:nvSpPr>
          <p:spPr>
            <a:xfrm>
              <a:off x="203200" y="275771"/>
              <a:ext cx="9492343" cy="6357258"/>
            </a:xfrm>
            <a:prstGeom prst="rect">
              <a:avLst/>
            </a:prstGeom>
            <a:noFill/>
            <a:ln w="31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k-MK"/>
            </a:p>
          </p:txBody>
        </p:sp>
        <p:sp>
          <p:nvSpPr>
            <p:cNvPr id="6" name="Rectangle 5"/>
            <p:cNvSpPr/>
            <p:nvPr userDrawn="1"/>
          </p:nvSpPr>
          <p:spPr>
            <a:xfrm>
              <a:off x="7254645" y="6274504"/>
              <a:ext cx="2590802" cy="573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k-MK"/>
            </a:p>
          </p:txBody>
        </p:sp>
        <p:pic>
          <p:nvPicPr>
            <p:cNvPr id="4" name="Picture 3"/>
            <p:cNvPicPr>
              <a:picLocks noChangeAspect="1"/>
            </p:cNvPicPr>
            <p:nvPr userDrawn="1"/>
          </p:nvPicPr>
          <p:blipFill>
            <a:blip r:embed="rId2"/>
            <a:stretch>
              <a:fillRect/>
            </a:stretch>
          </p:blipFill>
          <p:spPr>
            <a:xfrm>
              <a:off x="7315198" y="6387705"/>
              <a:ext cx="2469696" cy="455781"/>
            </a:xfrm>
            <a:prstGeom prst="rect">
              <a:avLst/>
            </a:prstGeom>
          </p:spPr>
        </p:pic>
      </p:grpSp>
    </p:spTree>
    <p:extLst>
      <p:ext uri="{BB962C8B-B14F-4D97-AF65-F5344CB8AC3E}">
        <p14:creationId xmlns:p14="http://schemas.microsoft.com/office/powerpoint/2010/main" val="39973590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9235FA-FDF4-42BE-A138-A7FEC0545D25}" type="datetimeFigureOut">
              <a:rPr lang="mk-MK" smtClean="0"/>
              <a:t>26.02.2018</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A8BCB776-3580-4EB7-86A4-778863E0BC6E}" type="slidenum">
              <a:rPr lang="mk-MK" smtClean="0"/>
              <a:t>‹#›</a:t>
            </a:fld>
            <a:endParaRPr lang="mk-MK"/>
          </a:p>
        </p:txBody>
      </p:sp>
    </p:spTree>
    <p:extLst>
      <p:ext uri="{BB962C8B-B14F-4D97-AF65-F5344CB8AC3E}">
        <p14:creationId xmlns:p14="http://schemas.microsoft.com/office/powerpoint/2010/main" val="248807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235FA-FDF4-42BE-A138-A7FEC0545D25}" type="datetimeFigureOut">
              <a:rPr lang="mk-MK" smtClean="0"/>
              <a:t>26.02.2018</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A8BCB776-3580-4EB7-86A4-778863E0BC6E}" type="slidenum">
              <a:rPr lang="mk-MK" smtClean="0"/>
              <a:t>‹#›</a:t>
            </a:fld>
            <a:endParaRPr lang="mk-MK"/>
          </a:p>
        </p:txBody>
      </p:sp>
    </p:spTree>
    <p:extLst>
      <p:ext uri="{BB962C8B-B14F-4D97-AF65-F5344CB8AC3E}">
        <p14:creationId xmlns:p14="http://schemas.microsoft.com/office/powerpoint/2010/main" val="901583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235FA-FDF4-42BE-A138-A7FEC0545D25}" type="datetimeFigureOut">
              <a:rPr lang="mk-MK" smtClean="0"/>
              <a:t>26.02.2018</a:t>
            </a:fld>
            <a:endParaRPr lang="mk-MK"/>
          </a:p>
        </p:txBody>
      </p:sp>
      <p:sp>
        <p:nvSpPr>
          <p:cNvPr id="6" name="Footer Placeholder 5"/>
          <p:cNvSpPr>
            <a:spLocks noGrp="1"/>
          </p:cNvSpPr>
          <p:nvPr>
            <p:ph type="ftr" sz="quarter" idx="11"/>
          </p:nvPr>
        </p:nvSpPr>
        <p:spPr/>
        <p:txBody>
          <a:bodyPr/>
          <a:lstStyle/>
          <a:p>
            <a:endParaRPr lang="mk-MK"/>
          </a:p>
        </p:txBody>
      </p:sp>
      <p:sp>
        <p:nvSpPr>
          <p:cNvPr id="7" name="Slide Number Placeholder 6"/>
          <p:cNvSpPr>
            <a:spLocks noGrp="1"/>
          </p:cNvSpPr>
          <p:nvPr>
            <p:ph type="sldNum" sz="quarter" idx="12"/>
          </p:nvPr>
        </p:nvSpPr>
        <p:spPr/>
        <p:txBody>
          <a:bodyPr/>
          <a:lstStyle/>
          <a:p>
            <a:fld id="{A8BCB776-3580-4EB7-86A4-778863E0BC6E}" type="slidenum">
              <a:rPr lang="mk-MK" smtClean="0"/>
              <a:t>‹#›</a:t>
            </a:fld>
            <a:endParaRPr lang="mk-MK"/>
          </a:p>
        </p:txBody>
      </p:sp>
    </p:spTree>
    <p:extLst>
      <p:ext uri="{BB962C8B-B14F-4D97-AF65-F5344CB8AC3E}">
        <p14:creationId xmlns:p14="http://schemas.microsoft.com/office/powerpoint/2010/main" val="3240133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235FA-FDF4-42BE-A138-A7FEC0545D25}" type="datetimeFigureOut">
              <a:rPr lang="mk-MK" smtClean="0"/>
              <a:t>26.02.2018</a:t>
            </a:fld>
            <a:endParaRPr lang="mk-MK"/>
          </a:p>
        </p:txBody>
      </p:sp>
      <p:sp>
        <p:nvSpPr>
          <p:cNvPr id="8" name="Footer Placeholder 7"/>
          <p:cNvSpPr>
            <a:spLocks noGrp="1"/>
          </p:cNvSpPr>
          <p:nvPr>
            <p:ph type="ftr" sz="quarter" idx="11"/>
          </p:nvPr>
        </p:nvSpPr>
        <p:spPr/>
        <p:txBody>
          <a:bodyPr/>
          <a:lstStyle/>
          <a:p>
            <a:endParaRPr lang="mk-MK"/>
          </a:p>
        </p:txBody>
      </p:sp>
      <p:sp>
        <p:nvSpPr>
          <p:cNvPr id="9" name="Slide Number Placeholder 8"/>
          <p:cNvSpPr>
            <a:spLocks noGrp="1"/>
          </p:cNvSpPr>
          <p:nvPr>
            <p:ph type="sldNum" sz="quarter" idx="12"/>
          </p:nvPr>
        </p:nvSpPr>
        <p:spPr/>
        <p:txBody>
          <a:bodyPr/>
          <a:lstStyle/>
          <a:p>
            <a:fld id="{A8BCB776-3580-4EB7-86A4-778863E0BC6E}" type="slidenum">
              <a:rPr lang="mk-MK" smtClean="0"/>
              <a:t>‹#›</a:t>
            </a:fld>
            <a:endParaRPr lang="mk-MK"/>
          </a:p>
        </p:txBody>
      </p:sp>
    </p:spTree>
    <p:extLst>
      <p:ext uri="{BB962C8B-B14F-4D97-AF65-F5344CB8AC3E}">
        <p14:creationId xmlns:p14="http://schemas.microsoft.com/office/powerpoint/2010/main" val="1368076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79235FA-FDF4-42BE-A138-A7FEC0545D25}" type="datetimeFigureOut">
              <a:rPr lang="mk-MK" smtClean="0"/>
              <a:t>26.02.2018</a:t>
            </a:fld>
            <a:endParaRPr lang="mk-MK"/>
          </a:p>
        </p:txBody>
      </p:sp>
      <p:sp>
        <p:nvSpPr>
          <p:cNvPr id="4" name="Footer Placeholder 3"/>
          <p:cNvSpPr>
            <a:spLocks noGrp="1"/>
          </p:cNvSpPr>
          <p:nvPr>
            <p:ph type="ftr" sz="quarter" idx="11"/>
          </p:nvPr>
        </p:nvSpPr>
        <p:spPr/>
        <p:txBody>
          <a:bodyPr/>
          <a:lstStyle/>
          <a:p>
            <a:endParaRPr lang="mk-MK"/>
          </a:p>
        </p:txBody>
      </p:sp>
      <p:sp>
        <p:nvSpPr>
          <p:cNvPr id="5" name="Slide Number Placeholder 4"/>
          <p:cNvSpPr>
            <a:spLocks noGrp="1"/>
          </p:cNvSpPr>
          <p:nvPr>
            <p:ph type="sldNum" sz="quarter" idx="12"/>
          </p:nvPr>
        </p:nvSpPr>
        <p:spPr/>
        <p:txBody>
          <a:bodyPr/>
          <a:lstStyle/>
          <a:p>
            <a:fld id="{A8BCB776-3580-4EB7-86A4-778863E0BC6E}" type="slidenum">
              <a:rPr lang="mk-MK" smtClean="0"/>
              <a:t>‹#›</a:t>
            </a:fld>
            <a:endParaRPr lang="mk-MK"/>
          </a:p>
        </p:txBody>
      </p:sp>
    </p:spTree>
    <p:extLst>
      <p:ext uri="{BB962C8B-B14F-4D97-AF65-F5344CB8AC3E}">
        <p14:creationId xmlns:p14="http://schemas.microsoft.com/office/powerpoint/2010/main" val="2352956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9235FA-FDF4-42BE-A138-A7FEC0545D25}" type="datetimeFigureOut">
              <a:rPr lang="mk-MK" smtClean="0"/>
              <a:t>26.02.2018</a:t>
            </a:fld>
            <a:endParaRPr lang="mk-MK"/>
          </a:p>
        </p:txBody>
      </p:sp>
      <p:sp>
        <p:nvSpPr>
          <p:cNvPr id="3" name="Footer Placeholder 2"/>
          <p:cNvSpPr>
            <a:spLocks noGrp="1"/>
          </p:cNvSpPr>
          <p:nvPr>
            <p:ph type="ftr" sz="quarter" idx="11"/>
          </p:nvPr>
        </p:nvSpPr>
        <p:spPr/>
        <p:txBody>
          <a:bodyPr/>
          <a:lstStyle/>
          <a:p>
            <a:endParaRPr lang="mk-MK"/>
          </a:p>
        </p:txBody>
      </p:sp>
      <p:sp>
        <p:nvSpPr>
          <p:cNvPr id="4" name="Slide Number Placeholder 3"/>
          <p:cNvSpPr>
            <a:spLocks noGrp="1"/>
          </p:cNvSpPr>
          <p:nvPr>
            <p:ph type="sldNum" sz="quarter" idx="12"/>
          </p:nvPr>
        </p:nvSpPr>
        <p:spPr/>
        <p:txBody>
          <a:bodyPr/>
          <a:lstStyle/>
          <a:p>
            <a:fld id="{A8BCB776-3580-4EB7-86A4-778863E0BC6E}" type="slidenum">
              <a:rPr lang="mk-MK" smtClean="0"/>
              <a:t>‹#›</a:t>
            </a:fld>
            <a:endParaRPr lang="mk-MK"/>
          </a:p>
        </p:txBody>
      </p:sp>
    </p:spTree>
    <p:extLst>
      <p:ext uri="{BB962C8B-B14F-4D97-AF65-F5344CB8AC3E}">
        <p14:creationId xmlns:p14="http://schemas.microsoft.com/office/powerpoint/2010/main" val="2098891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9235FA-FDF4-42BE-A138-A7FEC0545D25}" type="datetimeFigureOut">
              <a:rPr lang="mk-MK" smtClean="0"/>
              <a:t>26.02.2018</a:t>
            </a:fld>
            <a:endParaRPr lang="mk-MK"/>
          </a:p>
        </p:txBody>
      </p:sp>
      <p:sp>
        <p:nvSpPr>
          <p:cNvPr id="6" name="Footer Placeholder 5"/>
          <p:cNvSpPr>
            <a:spLocks noGrp="1"/>
          </p:cNvSpPr>
          <p:nvPr>
            <p:ph type="ftr" sz="quarter" idx="11"/>
          </p:nvPr>
        </p:nvSpPr>
        <p:spPr/>
        <p:txBody>
          <a:bodyPr/>
          <a:lstStyle/>
          <a:p>
            <a:endParaRPr lang="mk-MK"/>
          </a:p>
        </p:txBody>
      </p:sp>
      <p:sp>
        <p:nvSpPr>
          <p:cNvPr id="7" name="Slide Number Placeholder 6"/>
          <p:cNvSpPr>
            <a:spLocks noGrp="1"/>
          </p:cNvSpPr>
          <p:nvPr>
            <p:ph type="sldNum" sz="quarter" idx="12"/>
          </p:nvPr>
        </p:nvSpPr>
        <p:spPr/>
        <p:txBody>
          <a:bodyPr/>
          <a:lstStyle/>
          <a:p>
            <a:fld id="{A8BCB776-3580-4EB7-86A4-778863E0BC6E}" type="slidenum">
              <a:rPr lang="mk-MK" smtClean="0"/>
              <a:t>‹#›</a:t>
            </a:fld>
            <a:endParaRPr lang="mk-MK"/>
          </a:p>
        </p:txBody>
      </p:sp>
    </p:spTree>
    <p:extLst>
      <p:ext uri="{BB962C8B-B14F-4D97-AF65-F5344CB8AC3E}">
        <p14:creationId xmlns:p14="http://schemas.microsoft.com/office/powerpoint/2010/main" val="2995662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9235FA-FDF4-42BE-A138-A7FEC0545D25}" type="datetimeFigureOut">
              <a:rPr lang="mk-MK" smtClean="0"/>
              <a:t>26.02.2018</a:t>
            </a:fld>
            <a:endParaRPr lang="mk-MK"/>
          </a:p>
        </p:txBody>
      </p:sp>
      <p:sp>
        <p:nvSpPr>
          <p:cNvPr id="6" name="Footer Placeholder 5"/>
          <p:cNvSpPr>
            <a:spLocks noGrp="1"/>
          </p:cNvSpPr>
          <p:nvPr>
            <p:ph type="ftr" sz="quarter" idx="11"/>
          </p:nvPr>
        </p:nvSpPr>
        <p:spPr/>
        <p:txBody>
          <a:bodyPr/>
          <a:lstStyle/>
          <a:p>
            <a:endParaRPr lang="mk-MK"/>
          </a:p>
        </p:txBody>
      </p:sp>
      <p:sp>
        <p:nvSpPr>
          <p:cNvPr id="7" name="Slide Number Placeholder 6"/>
          <p:cNvSpPr>
            <a:spLocks noGrp="1"/>
          </p:cNvSpPr>
          <p:nvPr>
            <p:ph type="sldNum" sz="quarter" idx="12"/>
          </p:nvPr>
        </p:nvSpPr>
        <p:spPr/>
        <p:txBody>
          <a:bodyPr/>
          <a:lstStyle/>
          <a:p>
            <a:fld id="{A8BCB776-3580-4EB7-86A4-778863E0BC6E}" type="slidenum">
              <a:rPr lang="mk-MK" smtClean="0"/>
              <a:t>‹#›</a:t>
            </a:fld>
            <a:endParaRPr lang="mk-MK"/>
          </a:p>
        </p:txBody>
      </p:sp>
    </p:spTree>
    <p:extLst>
      <p:ext uri="{BB962C8B-B14F-4D97-AF65-F5344CB8AC3E}">
        <p14:creationId xmlns:p14="http://schemas.microsoft.com/office/powerpoint/2010/main" val="2465639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9235FA-FDF4-42BE-A138-A7FEC0545D25}" type="datetimeFigureOut">
              <a:rPr lang="mk-MK" smtClean="0"/>
              <a:t>26.02.2018</a:t>
            </a:fld>
            <a:endParaRPr lang="mk-MK"/>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k-MK"/>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CB776-3580-4EB7-86A4-778863E0BC6E}" type="slidenum">
              <a:rPr lang="mk-MK" smtClean="0"/>
              <a:t>‹#›</a:t>
            </a:fld>
            <a:endParaRPr lang="mk-MK"/>
          </a:p>
        </p:txBody>
      </p:sp>
    </p:spTree>
    <p:extLst>
      <p:ext uri="{BB962C8B-B14F-4D97-AF65-F5344CB8AC3E}">
        <p14:creationId xmlns:p14="http://schemas.microsoft.com/office/powerpoint/2010/main" val="18953345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12.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85656" y="1585071"/>
            <a:ext cx="6341031" cy="1446550"/>
          </a:xfrm>
          <a:prstGeom prst="rect">
            <a:avLst/>
          </a:prstGeom>
          <a:noFill/>
        </p:spPr>
        <p:txBody>
          <a:bodyPr wrap="none" rtlCol="0">
            <a:spAutoFit/>
          </a:bodyPr>
          <a:lstStyle/>
          <a:p>
            <a:pPr algn="ctr"/>
            <a:r>
              <a:rPr lang="mk-MK" sz="4400" b="1" dirty="0">
                <a:solidFill>
                  <a:srgbClr val="EA7616"/>
                </a:solidFill>
              </a:rPr>
              <a:t>ГРАДБА И </a:t>
            </a:r>
            <a:r>
              <a:rPr lang="mk-MK" sz="4400" b="1" dirty="0" smtClean="0">
                <a:solidFill>
                  <a:srgbClr val="EA7616"/>
                </a:solidFill>
              </a:rPr>
              <a:t>ФИЗИОЛОГИЈА</a:t>
            </a:r>
          </a:p>
          <a:p>
            <a:pPr algn="ctr"/>
            <a:r>
              <a:rPr lang="mk-MK" sz="4400" b="1" dirty="0" smtClean="0">
                <a:solidFill>
                  <a:srgbClr val="EA7616"/>
                </a:solidFill>
              </a:rPr>
              <a:t> </a:t>
            </a:r>
            <a:r>
              <a:rPr lang="mk-MK" sz="4400" b="1" dirty="0">
                <a:solidFill>
                  <a:srgbClr val="EA7616"/>
                </a:solidFill>
              </a:rPr>
              <a:t>НА СРЦЕТО</a:t>
            </a:r>
            <a:endParaRPr lang="mk-MK" b="1" i="1" dirty="0">
              <a:solidFill>
                <a:srgbClr val="EA7616"/>
              </a:solidFill>
              <a:latin typeface="Arial Narrow" panose="020B0606020202030204" pitchFamily="34" charset="0"/>
            </a:endParaRPr>
          </a:p>
        </p:txBody>
      </p:sp>
      <p:sp>
        <p:nvSpPr>
          <p:cNvPr id="3" name="Rectangle 2"/>
          <p:cNvSpPr/>
          <p:nvPr/>
        </p:nvSpPr>
        <p:spPr>
          <a:xfrm>
            <a:off x="1439994" y="3856810"/>
            <a:ext cx="4219873" cy="707886"/>
          </a:xfrm>
          <a:prstGeom prst="rect">
            <a:avLst/>
          </a:prstGeom>
        </p:spPr>
        <p:txBody>
          <a:bodyPr wrap="none">
            <a:spAutoFit/>
          </a:bodyPr>
          <a:lstStyle/>
          <a:p>
            <a:r>
              <a:rPr lang="mk-MK" sz="4000" b="1" i="1" u="sng" dirty="0">
                <a:solidFill>
                  <a:srgbClr val="00B050"/>
                </a:solidFill>
              </a:rPr>
              <a:t>Градба на срцето</a:t>
            </a:r>
            <a:endParaRPr lang="en-US" sz="4000" b="1" i="1" u="sng" dirty="0">
              <a:solidFill>
                <a:srgbClr val="00B05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5011" y="929463"/>
            <a:ext cx="3329609" cy="4596960"/>
          </a:xfrm>
          <a:prstGeom prst="rect">
            <a:avLst/>
          </a:prstGeom>
        </p:spPr>
      </p:pic>
    </p:spTree>
    <p:extLst>
      <p:ext uri="{BB962C8B-B14F-4D97-AF65-F5344CB8AC3E}">
        <p14:creationId xmlns:p14="http://schemas.microsoft.com/office/powerpoint/2010/main" val="3075670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9784" y="518386"/>
            <a:ext cx="5492466" cy="707886"/>
          </a:xfrm>
          <a:prstGeom prst="rect">
            <a:avLst/>
          </a:prstGeom>
        </p:spPr>
        <p:txBody>
          <a:bodyPr wrap="none">
            <a:spAutoFit/>
          </a:bodyPr>
          <a:lstStyle/>
          <a:p>
            <a:r>
              <a:rPr lang="mk-MK" sz="4000" b="1" i="1" u="sng" dirty="0">
                <a:solidFill>
                  <a:srgbClr val="00B050"/>
                </a:solidFill>
              </a:rPr>
              <a:t>Физиологија на срцето</a:t>
            </a:r>
            <a:endParaRPr lang="en-US" sz="4000" b="1" i="1" u="sng" dirty="0">
              <a:solidFill>
                <a:srgbClr val="00B050"/>
              </a:solidFill>
            </a:endParaRPr>
          </a:p>
        </p:txBody>
      </p:sp>
      <p:sp>
        <p:nvSpPr>
          <p:cNvPr id="3" name="Rectangle 2"/>
          <p:cNvSpPr/>
          <p:nvPr/>
        </p:nvSpPr>
        <p:spPr>
          <a:xfrm>
            <a:off x="514907" y="1152450"/>
            <a:ext cx="8773064" cy="5416868"/>
          </a:xfrm>
          <a:prstGeom prst="rect">
            <a:avLst/>
          </a:prstGeom>
        </p:spPr>
        <p:txBody>
          <a:bodyPr wrap="square">
            <a:spAutoFit/>
          </a:bodyPr>
          <a:lstStyle/>
          <a:p>
            <a:r>
              <a:rPr lang="mk-MK" dirty="0"/>
              <a:t>Срцевиот циклус се извршува во 3 фази:</a:t>
            </a:r>
          </a:p>
          <a:p>
            <a:pPr lvl="3">
              <a:buFont typeface="Wingdings" panose="05000000000000000000" pitchFamily="2" charset="2"/>
              <a:buChar char="v"/>
            </a:pPr>
            <a:r>
              <a:rPr lang="mk-MK" sz="2800" dirty="0"/>
              <a:t>Систола</a:t>
            </a:r>
          </a:p>
          <a:p>
            <a:pPr lvl="3">
              <a:buFont typeface="Wingdings" panose="05000000000000000000" pitchFamily="2" charset="2"/>
              <a:buChar char="v"/>
            </a:pPr>
            <a:r>
              <a:rPr lang="mk-MK" sz="2800" dirty="0"/>
              <a:t>Дијастола</a:t>
            </a:r>
          </a:p>
          <a:p>
            <a:pPr lvl="3">
              <a:buFont typeface="Wingdings" panose="05000000000000000000" pitchFamily="2" charset="2"/>
              <a:buChar char="v"/>
            </a:pPr>
            <a:r>
              <a:rPr lang="mk-MK" sz="2800" dirty="0"/>
              <a:t>Срцева пауза</a:t>
            </a:r>
            <a:endParaRPr lang="en-US" sz="2800" dirty="0"/>
          </a:p>
          <a:p>
            <a:r>
              <a:rPr lang="mk-MK" dirty="0"/>
              <a:t>Етапа 1:</a:t>
            </a:r>
          </a:p>
          <a:p>
            <a:pPr>
              <a:buFont typeface="Wingdings" panose="05000000000000000000" pitchFamily="2" charset="2"/>
              <a:buChar char="Ø"/>
            </a:pPr>
            <a:r>
              <a:rPr lang="mk-MK" dirty="0"/>
              <a:t>Преткоморите истовремено се полнат со крв</a:t>
            </a:r>
          </a:p>
          <a:p>
            <a:pPr>
              <a:buFontTx/>
              <a:buChar char="-"/>
            </a:pPr>
            <a:r>
              <a:rPr lang="mk-MK" dirty="0"/>
              <a:t>Етапа 2:</a:t>
            </a:r>
          </a:p>
          <a:p>
            <a:pPr>
              <a:buFont typeface="Wingdings" panose="05000000000000000000" pitchFamily="2" charset="2"/>
              <a:buChar char="Ø"/>
            </a:pPr>
            <a:r>
              <a:rPr lang="mk-MK" dirty="0"/>
              <a:t>Со систола на преткоморите, крвта се пумпа во коморите</a:t>
            </a:r>
          </a:p>
          <a:p>
            <a:pPr>
              <a:buFontTx/>
              <a:buChar char="-"/>
            </a:pPr>
            <a:r>
              <a:rPr lang="mk-MK" dirty="0"/>
              <a:t>Етапа 3:</a:t>
            </a:r>
          </a:p>
          <a:p>
            <a:pPr>
              <a:buFont typeface="Wingdings" panose="05000000000000000000" pitchFamily="2" charset="2"/>
              <a:buChar char="Ø"/>
            </a:pPr>
            <a:r>
              <a:rPr lang="mk-MK" dirty="0"/>
              <a:t>Затворање на клапите меѓу преткоморите и коморите</a:t>
            </a:r>
          </a:p>
          <a:p>
            <a:pPr>
              <a:buFont typeface="Wingdings" panose="05000000000000000000" pitchFamily="2" charset="2"/>
              <a:buChar char="Ø"/>
            </a:pPr>
            <a:r>
              <a:rPr lang="mk-MK" dirty="0"/>
              <a:t>Започнува систола на коморите</a:t>
            </a:r>
          </a:p>
          <a:p>
            <a:pPr>
              <a:buFontTx/>
              <a:buChar char="-"/>
            </a:pPr>
            <a:r>
              <a:rPr lang="mk-MK" dirty="0"/>
              <a:t>Етапа 4:</a:t>
            </a:r>
          </a:p>
          <a:p>
            <a:pPr>
              <a:buFont typeface="Wingdings" panose="05000000000000000000" pitchFamily="2" charset="2"/>
              <a:buChar char="Ø"/>
            </a:pPr>
            <a:r>
              <a:rPr lang="mk-MK" dirty="0"/>
              <a:t>Систола на лева комора :</a:t>
            </a:r>
          </a:p>
          <a:p>
            <a:r>
              <a:rPr lang="mk-MK" dirty="0"/>
              <a:t> 	-оксидирана крв преку аорта</a:t>
            </a:r>
          </a:p>
          <a:p>
            <a:pPr>
              <a:buFont typeface="Wingdings" panose="05000000000000000000" pitchFamily="2" charset="2"/>
              <a:buChar char="Ø"/>
            </a:pPr>
            <a:r>
              <a:rPr lang="mk-MK" dirty="0"/>
              <a:t>Систола на десна комора:</a:t>
            </a:r>
          </a:p>
          <a:p>
            <a:r>
              <a:rPr lang="mk-MK" dirty="0"/>
              <a:t>	-редуцирана крв во бели дробови </a:t>
            </a:r>
          </a:p>
          <a:p>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5011" y="929463"/>
            <a:ext cx="3329609" cy="4596960"/>
          </a:xfrm>
          <a:prstGeom prst="rect">
            <a:avLst/>
          </a:prstGeom>
        </p:spPr>
      </p:pic>
    </p:spTree>
    <p:extLst>
      <p:ext uri="{BB962C8B-B14F-4D97-AF65-F5344CB8AC3E}">
        <p14:creationId xmlns:p14="http://schemas.microsoft.com/office/powerpoint/2010/main" val="737647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9784" y="518386"/>
            <a:ext cx="8218853" cy="1384995"/>
          </a:xfrm>
          <a:prstGeom prst="rect">
            <a:avLst/>
          </a:prstGeom>
        </p:spPr>
        <p:txBody>
          <a:bodyPr wrap="none">
            <a:spAutoFit/>
          </a:bodyPr>
          <a:lstStyle/>
          <a:p>
            <a:r>
              <a:rPr lang="mk-MK" sz="2800" dirty="0"/>
              <a:t>Секој срцев циклус се состои од </a:t>
            </a:r>
          </a:p>
          <a:p>
            <a:r>
              <a:rPr lang="mk-MK" sz="2800" dirty="0" smtClean="0"/>
              <a:t>една </a:t>
            </a:r>
            <a:r>
              <a:rPr lang="mk-MK" sz="2800" dirty="0"/>
              <a:t>контракција и една релаксација .</a:t>
            </a:r>
          </a:p>
          <a:p>
            <a:r>
              <a:rPr lang="mk-MK" sz="2800" dirty="0"/>
              <a:t>70-80 систоли во една минута – </a:t>
            </a:r>
            <a:r>
              <a:rPr lang="mk-MK" sz="2800" dirty="0">
                <a:solidFill>
                  <a:srgbClr val="00B050"/>
                </a:solidFill>
              </a:rPr>
              <a:t>срцева фрекфенција</a:t>
            </a:r>
          </a:p>
        </p:txBody>
      </p:sp>
      <p:pic>
        <p:nvPicPr>
          <p:cNvPr id="5" name="Picture 4"/>
          <p:cNvPicPr>
            <a:picLocks noChangeAspect="1"/>
          </p:cNvPicPr>
          <p:nvPr/>
        </p:nvPicPr>
        <p:blipFill>
          <a:blip r:embed="rId2"/>
          <a:stretch>
            <a:fillRect/>
          </a:stretch>
        </p:blipFill>
        <p:spPr>
          <a:xfrm>
            <a:off x="729784" y="2199092"/>
            <a:ext cx="8482642" cy="3287487"/>
          </a:xfrm>
          <a:prstGeom prst="rect">
            <a:avLst/>
          </a:prstGeom>
        </p:spPr>
      </p:pic>
    </p:spTree>
    <p:extLst>
      <p:ext uri="{BB962C8B-B14F-4D97-AF65-F5344CB8AC3E}">
        <p14:creationId xmlns:p14="http://schemas.microsoft.com/office/powerpoint/2010/main" val="1915452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5895" y="281182"/>
            <a:ext cx="8773064" cy="3539430"/>
          </a:xfrm>
          <a:prstGeom prst="rect">
            <a:avLst/>
          </a:prstGeom>
        </p:spPr>
        <p:txBody>
          <a:bodyPr wrap="square">
            <a:spAutoFit/>
          </a:bodyPr>
          <a:lstStyle/>
          <a:p>
            <a:r>
              <a:rPr lang="mk-MK" sz="2800" dirty="0"/>
              <a:t>Срцето има поголеми потреби од хранливи материи за разлика од другите органи во организмот ова се остварува со автоматската контракција на срцето, но не се овозможува адаптација на срцевата фрекфенција кон различни состојби на организмот.</a:t>
            </a:r>
          </a:p>
          <a:p>
            <a:r>
              <a:rPr lang="mk-MK" sz="2800" dirty="0"/>
              <a:t>Тоа се остварува преку: </a:t>
            </a:r>
          </a:p>
          <a:p>
            <a:pPr>
              <a:buFont typeface="Wingdings" panose="05000000000000000000" pitchFamily="2" charset="2"/>
              <a:buChar char="q"/>
            </a:pPr>
            <a:r>
              <a:rPr lang="mk-MK" sz="2800" dirty="0"/>
              <a:t>Нервниот систем</a:t>
            </a:r>
          </a:p>
          <a:p>
            <a:pPr>
              <a:buFont typeface="Wingdings" panose="05000000000000000000" pitchFamily="2" charset="2"/>
              <a:buChar char="q"/>
            </a:pPr>
            <a:r>
              <a:rPr lang="mk-MK" sz="2800" dirty="0"/>
              <a:t>Ендокриниот систем</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077" y="2733870"/>
            <a:ext cx="4975810" cy="3081886"/>
          </a:xfrm>
          <a:prstGeom prst="rect">
            <a:avLst/>
          </a:prstGeom>
        </p:spPr>
      </p:pic>
    </p:spTree>
    <p:extLst>
      <p:ext uri="{BB962C8B-B14F-4D97-AF65-F5344CB8AC3E}">
        <p14:creationId xmlns:p14="http://schemas.microsoft.com/office/powerpoint/2010/main" val="4178973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83" y="1936880"/>
            <a:ext cx="4886659" cy="2677656"/>
          </a:xfrm>
          <a:prstGeom prst="rect">
            <a:avLst/>
          </a:prstGeom>
        </p:spPr>
        <p:txBody>
          <a:bodyPr wrap="none">
            <a:spAutoFit/>
          </a:bodyPr>
          <a:lstStyle/>
          <a:p>
            <a:r>
              <a:rPr lang="mk-MK" sz="2800" dirty="0"/>
              <a:t>Срцето е инервирано од </a:t>
            </a:r>
            <a:endParaRPr lang="mk-MK" sz="2800" dirty="0" smtClean="0"/>
          </a:p>
          <a:p>
            <a:r>
              <a:rPr lang="mk-MK" sz="2800" dirty="0" smtClean="0"/>
              <a:t>вегетативниот </a:t>
            </a:r>
            <a:r>
              <a:rPr lang="mk-MK" sz="2800" dirty="0"/>
              <a:t>нервен систем</a:t>
            </a:r>
          </a:p>
          <a:p>
            <a:pPr>
              <a:buFont typeface="Wingdings" panose="05000000000000000000" pitchFamily="2" charset="2"/>
              <a:buChar char="ü"/>
            </a:pPr>
            <a:r>
              <a:rPr lang="mk-MK" sz="2800" dirty="0"/>
              <a:t>Парасимпатикусот </a:t>
            </a:r>
            <a:endParaRPr lang="mk-MK" sz="2800" dirty="0" smtClean="0"/>
          </a:p>
          <a:p>
            <a:r>
              <a:rPr lang="mk-MK" sz="2800" dirty="0" smtClean="0"/>
              <a:t>ја </a:t>
            </a:r>
            <a:r>
              <a:rPr lang="mk-MK" sz="2800" dirty="0"/>
              <a:t>забавува работата на срцето</a:t>
            </a:r>
          </a:p>
          <a:p>
            <a:pPr>
              <a:buFont typeface="Wingdings" panose="05000000000000000000" pitchFamily="2" charset="2"/>
              <a:buChar char="ü"/>
            </a:pPr>
            <a:r>
              <a:rPr lang="mk-MK" sz="2800" dirty="0"/>
              <a:t>Симпатикусот ја </a:t>
            </a:r>
            <a:endParaRPr lang="mk-MK" sz="2800" dirty="0" smtClean="0"/>
          </a:p>
          <a:p>
            <a:r>
              <a:rPr lang="mk-MK" sz="2800" dirty="0" smtClean="0"/>
              <a:t>забрзува </a:t>
            </a:r>
            <a:r>
              <a:rPr lang="mk-MK" sz="2800" dirty="0"/>
              <a:t>работата на срцето</a:t>
            </a:r>
            <a:endParaRPr lang="en-US" sz="2800" b="1"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925" r="12804"/>
          <a:stretch/>
        </p:blipFill>
        <p:spPr>
          <a:xfrm>
            <a:off x="5142241" y="482258"/>
            <a:ext cx="4324487" cy="5822613"/>
          </a:xfrm>
          <a:prstGeom prst="rect">
            <a:avLst/>
          </a:prstGeom>
        </p:spPr>
      </p:pic>
    </p:spTree>
    <p:extLst>
      <p:ext uri="{BB962C8B-B14F-4D97-AF65-F5344CB8AC3E}">
        <p14:creationId xmlns:p14="http://schemas.microsoft.com/office/powerpoint/2010/main" val="2293900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rdiac Cycle - Systole &amp; Diastole - A Level Biolog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2664" y="490572"/>
            <a:ext cx="7798011" cy="5659372"/>
          </a:xfrm>
          <a:prstGeom prst="rect">
            <a:avLst/>
          </a:prstGeom>
        </p:spPr>
      </p:pic>
    </p:spTree>
    <p:extLst>
      <p:ext uri="{BB962C8B-B14F-4D97-AF65-F5344CB8AC3E}">
        <p14:creationId xmlns:p14="http://schemas.microsoft.com/office/powerpoint/2010/main" val="2871826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907574" y="909598"/>
            <a:ext cx="3995325" cy="707886"/>
          </a:xfrm>
          <a:prstGeom prst="rect">
            <a:avLst/>
          </a:prstGeom>
          <a:noFill/>
        </p:spPr>
        <p:txBody>
          <a:bodyPr wrap="none" rtlCol="0">
            <a:spAutoFit/>
          </a:bodyPr>
          <a:lstStyle/>
          <a:p>
            <a:r>
              <a:rPr lang="mk-MK" sz="4000" b="1" dirty="0"/>
              <a:t>Градба на срцето</a:t>
            </a:r>
            <a:endParaRPr lang="mk-MK" sz="4000" b="1" dirty="0">
              <a:solidFill>
                <a:schemeClr val="tx1">
                  <a:lumMod val="75000"/>
                  <a:lumOff val="25000"/>
                </a:schemeClr>
              </a:solidFill>
              <a:latin typeface="Arial Narrow" panose="020B0606020202030204" pitchFamily="34" charset="0"/>
            </a:endParaRPr>
          </a:p>
        </p:txBody>
      </p:sp>
      <p:sp>
        <p:nvSpPr>
          <p:cNvPr id="6" name="TextBox 5"/>
          <p:cNvSpPr txBox="1"/>
          <p:nvPr/>
        </p:nvSpPr>
        <p:spPr>
          <a:xfrm>
            <a:off x="320978" y="2110314"/>
            <a:ext cx="5862887" cy="1815882"/>
          </a:xfrm>
          <a:prstGeom prst="rect">
            <a:avLst/>
          </a:prstGeom>
          <a:noFill/>
        </p:spPr>
        <p:txBody>
          <a:bodyPr wrap="none" rtlCol="0">
            <a:spAutoFit/>
          </a:bodyPr>
          <a:lstStyle/>
          <a:p>
            <a:r>
              <a:rPr lang="mk-MK" sz="2800" dirty="0"/>
              <a:t>Срце – шуплив мускулен </a:t>
            </a:r>
            <a:r>
              <a:rPr lang="mk-MK" sz="2800" dirty="0" smtClean="0"/>
              <a:t>орган</a:t>
            </a:r>
          </a:p>
          <a:p>
            <a:r>
              <a:rPr lang="mk-MK" sz="2800" dirty="0" smtClean="0"/>
              <a:t> </a:t>
            </a:r>
            <a:r>
              <a:rPr lang="mk-MK" sz="2800" dirty="0"/>
              <a:t>кој е сместен во градната празнина, </a:t>
            </a:r>
            <a:endParaRPr lang="mk-MK" sz="2800" dirty="0" smtClean="0"/>
          </a:p>
          <a:p>
            <a:r>
              <a:rPr lang="mk-MK" sz="2800" dirty="0" smtClean="0"/>
              <a:t>меѓу </a:t>
            </a:r>
            <a:r>
              <a:rPr lang="mk-MK" sz="2800" dirty="0"/>
              <a:t>двете белодробни крила, </a:t>
            </a:r>
            <a:endParaRPr lang="mk-MK" sz="2800" dirty="0" smtClean="0"/>
          </a:p>
          <a:p>
            <a:r>
              <a:rPr lang="mk-MK" sz="2800" dirty="0" smtClean="0"/>
              <a:t>над </a:t>
            </a:r>
            <a:r>
              <a:rPr lang="mk-MK" sz="2800" dirty="0"/>
              <a:t>дијафрагмата.</a:t>
            </a:r>
            <a:endParaRPr lang="ru-RU" sz="2800" dirty="0"/>
          </a:p>
        </p:txBody>
      </p:sp>
      <p:pic>
        <p:nvPicPr>
          <p:cNvPr id="2" name="Picture 1"/>
          <p:cNvPicPr>
            <a:picLocks noChangeAspect="1"/>
          </p:cNvPicPr>
          <p:nvPr/>
        </p:nvPicPr>
        <p:blipFill>
          <a:blip r:embed="rId2"/>
          <a:stretch>
            <a:fillRect/>
          </a:stretch>
        </p:blipFill>
        <p:spPr>
          <a:xfrm>
            <a:off x="6111683" y="1870362"/>
            <a:ext cx="3048264" cy="3048264"/>
          </a:xfrm>
          <a:prstGeom prst="rect">
            <a:avLst/>
          </a:prstGeom>
        </p:spPr>
      </p:pic>
    </p:spTree>
    <p:extLst>
      <p:ext uri="{BB962C8B-B14F-4D97-AF65-F5344CB8AC3E}">
        <p14:creationId xmlns:p14="http://schemas.microsoft.com/office/powerpoint/2010/main" val="2071236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2205" y="595071"/>
            <a:ext cx="4953000" cy="923330"/>
          </a:xfrm>
          <a:prstGeom prst="rect">
            <a:avLst/>
          </a:prstGeom>
        </p:spPr>
        <p:txBody>
          <a:bodyPr>
            <a:spAutoFit/>
          </a:bodyPr>
          <a:lstStyle/>
          <a:p>
            <a:r>
              <a:rPr lang="mk-MK" dirty="0"/>
              <a:t>Мажи 280-340г</a:t>
            </a:r>
          </a:p>
          <a:p>
            <a:r>
              <a:rPr lang="mk-MK" dirty="0"/>
              <a:t>Жени 230-280г</a:t>
            </a:r>
          </a:p>
          <a:p>
            <a:r>
              <a:rPr lang="mk-MK" dirty="0"/>
              <a:t>Срцево ќесе </a:t>
            </a:r>
            <a:r>
              <a:rPr lang="en-US" dirty="0">
                <a:solidFill>
                  <a:srgbClr val="7030A0"/>
                </a:solidFill>
              </a:rPr>
              <a:t>pericardium – </a:t>
            </a:r>
            <a:r>
              <a:rPr lang="mk-MK" dirty="0"/>
              <a:t>заштитна функција</a:t>
            </a:r>
            <a:endParaRPr lang="en-US" dirty="0">
              <a:solidFill>
                <a:srgbClr val="7030A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366" y="1738898"/>
            <a:ext cx="3182112" cy="238658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784" y="4208173"/>
            <a:ext cx="2922374" cy="239103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461" y="1738898"/>
            <a:ext cx="2912085" cy="2382615"/>
          </a:xfrm>
          <a:prstGeom prst="rect">
            <a:avLst/>
          </a:prstGeom>
        </p:spPr>
      </p:pic>
    </p:spTree>
    <p:extLst>
      <p:ext uri="{BB962C8B-B14F-4D97-AF65-F5344CB8AC3E}">
        <p14:creationId xmlns:p14="http://schemas.microsoft.com/office/powerpoint/2010/main" val="3291416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6704" y="596024"/>
            <a:ext cx="8583760" cy="2062103"/>
          </a:xfrm>
          <a:prstGeom prst="rect">
            <a:avLst/>
          </a:prstGeom>
        </p:spPr>
        <p:txBody>
          <a:bodyPr wrap="none">
            <a:spAutoFit/>
          </a:bodyPr>
          <a:lstStyle/>
          <a:p>
            <a:r>
              <a:rPr lang="mk-MK" sz="3200" dirty="0"/>
              <a:t>Три слоја на срце:</a:t>
            </a:r>
          </a:p>
          <a:p>
            <a:pPr marL="285750" indent="-285750">
              <a:buFont typeface="Wingdings" panose="05000000000000000000" pitchFamily="2" charset="2"/>
              <a:buChar char="v"/>
            </a:pPr>
            <a:r>
              <a:rPr lang="mk-MK" sz="3200" dirty="0"/>
              <a:t>Надворешен слој </a:t>
            </a:r>
            <a:r>
              <a:rPr lang="en-US" sz="3200" dirty="0" err="1">
                <a:solidFill>
                  <a:srgbClr val="7030A0"/>
                </a:solidFill>
              </a:rPr>
              <a:t>epicard</a:t>
            </a:r>
            <a:r>
              <a:rPr lang="en-US" sz="3200" dirty="0">
                <a:solidFill>
                  <a:srgbClr val="7030A0"/>
                </a:solidFill>
              </a:rPr>
              <a:t> </a:t>
            </a:r>
            <a:r>
              <a:rPr lang="en-US" sz="3200" dirty="0"/>
              <a:t>– </a:t>
            </a:r>
            <a:r>
              <a:rPr lang="mk-MK" sz="3200" dirty="0"/>
              <a:t>сврзно ткиво </a:t>
            </a:r>
          </a:p>
          <a:p>
            <a:pPr marL="285750" indent="-285750">
              <a:buFont typeface="Wingdings" panose="05000000000000000000" pitchFamily="2" charset="2"/>
              <a:buChar char="v"/>
            </a:pPr>
            <a:r>
              <a:rPr lang="mk-MK" sz="3200" dirty="0"/>
              <a:t>Среден слој</a:t>
            </a:r>
            <a:r>
              <a:rPr lang="en-US" sz="3200" dirty="0"/>
              <a:t> </a:t>
            </a:r>
            <a:r>
              <a:rPr lang="en-US" sz="3200" dirty="0" err="1">
                <a:solidFill>
                  <a:srgbClr val="7030A0"/>
                </a:solidFill>
              </a:rPr>
              <a:t>myocard</a:t>
            </a:r>
            <a:r>
              <a:rPr lang="mk-MK" sz="3200" dirty="0">
                <a:solidFill>
                  <a:srgbClr val="7030A0"/>
                </a:solidFill>
              </a:rPr>
              <a:t> </a:t>
            </a:r>
            <a:r>
              <a:rPr lang="mk-MK" sz="3200" dirty="0"/>
              <a:t>– срцево мускулно ткиво</a:t>
            </a:r>
          </a:p>
          <a:p>
            <a:pPr marL="285750" indent="-285750">
              <a:buFont typeface="Wingdings" panose="05000000000000000000" pitchFamily="2" charset="2"/>
              <a:buChar char="v"/>
            </a:pPr>
            <a:r>
              <a:rPr lang="mk-MK" sz="3200" dirty="0"/>
              <a:t>Внатрешен слој</a:t>
            </a:r>
            <a:r>
              <a:rPr lang="en-US" sz="3200" dirty="0"/>
              <a:t> </a:t>
            </a:r>
            <a:r>
              <a:rPr lang="en-US" sz="3200" dirty="0" err="1">
                <a:solidFill>
                  <a:srgbClr val="7030A0"/>
                </a:solidFill>
              </a:rPr>
              <a:t>endocard</a:t>
            </a:r>
            <a:r>
              <a:rPr lang="mk-MK" sz="3200" dirty="0">
                <a:solidFill>
                  <a:srgbClr val="7030A0"/>
                </a:solidFill>
              </a:rPr>
              <a:t> </a:t>
            </a:r>
            <a:r>
              <a:rPr lang="mk-MK" sz="3200" dirty="0"/>
              <a:t>– ендотел </a:t>
            </a:r>
            <a:endParaRPr lang="en-US" sz="3200" dirty="0"/>
          </a:p>
        </p:txBody>
      </p:sp>
      <p:sp>
        <p:nvSpPr>
          <p:cNvPr id="3" name="Content Placeholder 2"/>
          <p:cNvSpPr txBox="1">
            <a:spLocks/>
          </p:cNvSpPr>
          <p:nvPr/>
        </p:nvSpPr>
        <p:spPr>
          <a:xfrm>
            <a:off x="457200" y="1600200"/>
            <a:ext cx="7467600" cy="4873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smtClean="0"/>
          </a:p>
        </p:txBody>
      </p:sp>
      <p:pic>
        <p:nvPicPr>
          <p:cNvPr id="5" name="Picture 4"/>
          <p:cNvPicPr>
            <a:picLocks noChangeAspect="1"/>
          </p:cNvPicPr>
          <p:nvPr/>
        </p:nvPicPr>
        <p:blipFill>
          <a:blip r:embed="rId2"/>
          <a:stretch>
            <a:fillRect/>
          </a:stretch>
        </p:blipFill>
        <p:spPr>
          <a:xfrm>
            <a:off x="457200" y="2658127"/>
            <a:ext cx="8833870" cy="3804234"/>
          </a:xfrm>
          <a:prstGeom prst="rect">
            <a:avLst/>
          </a:prstGeom>
        </p:spPr>
      </p:pic>
    </p:spTree>
    <p:extLst>
      <p:ext uri="{BB962C8B-B14F-4D97-AF65-F5344CB8AC3E}">
        <p14:creationId xmlns:p14="http://schemas.microsoft.com/office/powerpoint/2010/main" val="24012275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7422" y="675396"/>
            <a:ext cx="5734519" cy="1815882"/>
          </a:xfrm>
          <a:prstGeom prst="rect">
            <a:avLst/>
          </a:prstGeom>
        </p:spPr>
        <p:txBody>
          <a:bodyPr wrap="none">
            <a:spAutoFit/>
          </a:bodyPr>
          <a:lstStyle/>
          <a:p>
            <a:pPr marL="285750" indent="-285750">
              <a:buFontTx/>
              <a:buChar char="-"/>
            </a:pPr>
            <a:r>
              <a:rPr lang="mk-MK" sz="2800" dirty="0"/>
              <a:t>Десна половина – </a:t>
            </a:r>
            <a:r>
              <a:rPr lang="mk-MK" sz="2800" dirty="0">
                <a:solidFill>
                  <a:srgbClr val="00B050"/>
                </a:solidFill>
              </a:rPr>
              <a:t>редуцирана крв</a:t>
            </a:r>
          </a:p>
          <a:p>
            <a:pPr marL="285750" indent="-285750">
              <a:buFontTx/>
              <a:buChar char="-"/>
            </a:pPr>
            <a:r>
              <a:rPr lang="mk-MK" sz="2800" dirty="0"/>
              <a:t>Лева половина – </a:t>
            </a:r>
            <a:r>
              <a:rPr lang="mk-MK" sz="2800" dirty="0">
                <a:solidFill>
                  <a:srgbClr val="00B050"/>
                </a:solidFill>
              </a:rPr>
              <a:t>оксидирана </a:t>
            </a:r>
            <a:r>
              <a:rPr lang="mk-MK" sz="2800" dirty="0" smtClean="0">
                <a:solidFill>
                  <a:srgbClr val="00B050"/>
                </a:solidFill>
              </a:rPr>
              <a:t>крв</a:t>
            </a:r>
          </a:p>
          <a:p>
            <a:pPr marL="285750" indent="-285750">
              <a:buFontTx/>
              <a:buChar char="-"/>
            </a:pPr>
            <a:r>
              <a:rPr lang="mk-MK" sz="2800" dirty="0"/>
              <a:t>Мускулна преграда </a:t>
            </a:r>
          </a:p>
          <a:p>
            <a:endParaRPr lang="en-US" sz="2800" dirty="0">
              <a:solidFill>
                <a:srgbClr val="00B05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924" y="2135210"/>
            <a:ext cx="5112358" cy="3834268"/>
          </a:xfrm>
          <a:prstGeom prst="rect">
            <a:avLst/>
          </a:prstGeom>
        </p:spPr>
      </p:pic>
    </p:spTree>
    <p:extLst>
      <p:ext uri="{BB962C8B-B14F-4D97-AF65-F5344CB8AC3E}">
        <p14:creationId xmlns:p14="http://schemas.microsoft.com/office/powerpoint/2010/main" val="1797857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907" y="307061"/>
            <a:ext cx="8773064" cy="3416320"/>
          </a:xfrm>
          <a:prstGeom prst="rect">
            <a:avLst/>
          </a:prstGeom>
        </p:spPr>
        <p:txBody>
          <a:bodyPr wrap="square">
            <a:spAutoFit/>
          </a:bodyPr>
          <a:lstStyle/>
          <a:p>
            <a:r>
              <a:rPr lang="mk-MK" sz="2400" dirty="0"/>
              <a:t>Преткомори и комори </a:t>
            </a:r>
          </a:p>
          <a:p>
            <a:r>
              <a:rPr lang="mk-MK" sz="2400" dirty="0">
                <a:solidFill>
                  <a:srgbClr val="7030A0"/>
                </a:solidFill>
              </a:rPr>
              <a:t>     </a:t>
            </a:r>
            <a:r>
              <a:rPr lang="en-US" sz="2400" dirty="0">
                <a:solidFill>
                  <a:srgbClr val="7030A0"/>
                </a:solidFill>
              </a:rPr>
              <a:t>     atrium      </a:t>
            </a:r>
            <a:r>
              <a:rPr lang="mk-MK" sz="2400" dirty="0">
                <a:solidFill>
                  <a:srgbClr val="7030A0"/>
                </a:solidFill>
              </a:rPr>
              <a:t> </a:t>
            </a:r>
            <a:r>
              <a:rPr lang="en-US" sz="2400" dirty="0">
                <a:solidFill>
                  <a:srgbClr val="7030A0"/>
                </a:solidFill>
              </a:rPr>
              <a:t> </a:t>
            </a:r>
            <a:r>
              <a:rPr lang="en-US" sz="2400" dirty="0" err="1">
                <a:solidFill>
                  <a:srgbClr val="7030A0"/>
                </a:solidFill>
              </a:rPr>
              <a:t>ventriculus</a:t>
            </a:r>
            <a:endParaRPr lang="en-US" sz="2400" dirty="0">
              <a:solidFill>
                <a:srgbClr val="7030A0"/>
              </a:solidFill>
            </a:endParaRPr>
          </a:p>
          <a:p>
            <a:pPr>
              <a:buFontTx/>
              <a:buChar char="-"/>
            </a:pPr>
            <a:r>
              <a:rPr lang="mk-MK" sz="2400" dirty="0"/>
              <a:t>Левата преткомора е одделена од левата комора со </a:t>
            </a:r>
            <a:r>
              <a:rPr lang="mk-MK" sz="2400" dirty="0">
                <a:solidFill>
                  <a:srgbClr val="00B050"/>
                </a:solidFill>
              </a:rPr>
              <a:t>двелисни</a:t>
            </a:r>
            <a:r>
              <a:rPr lang="mk-MK" sz="2400" dirty="0"/>
              <a:t> клапи</a:t>
            </a:r>
          </a:p>
          <a:p>
            <a:pPr>
              <a:buFontTx/>
              <a:buChar char="-"/>
            </a:pPr>
            <a:r>
              <a:rPr lang="mk-MK" sz="2400" dirty="0"/>
              <a:t>Десната преткомора е одделена од десната комора со </a:t>
            </a:r>
            <a:r>
              <a:rPr lang="mk-MK" sz="2400" dirty="0">
                <a:solidFill>
                  <a:srgbClr val="00B050"/>
                </a:solidFill>
              </a:rPr>
              <a:t>трилисни</a:t>
            </a:r>
            <a:r>
              <a:rPr lang="mk-MK" sz="2400" dirty="0"/>
              <a:t> клапи</a:t>
            </a:r>
          </a:p>
          <a:p>
            <a:pPr>
              <a:buFontTx/>
              <a:buChar char="-"/>
            </a:pPr>
            <a:r>
              <a:rPr lang="mk-MK" sz="2400" dirty="0">
                <a:solidFill>
                  <a:srgbClr val="00B050"/>
                </a:solidFill>
              </a:rPr>
              <a:t>Залистоците</a:t>
            </a:r>
            <a:r>
              <a:rPr lang="mk-MK" sz="2400" dirty="0"/>
              <a:t> во срцето имаат улога да го спречат враќањето на крвта од коморите во преткоморите и да го одржат еднонасочното движење на крвта.</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3494" y="3723381"/>
            <a:ext cx="2857500" cy="2857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038" y="3969692"/>
            <a:ext cx="2862454" cy="236487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6724" y="3806919"/>
            <a:ext cx="1955041" cy="2690423"/>
          </a:xfrm>
          <a:prstGeom prst="rect">
            <a:avLst/>
          </a:prstGeom>
        </p:spPr>
      </p:pic>
    </p:spTree>
    <p:extLst>
      <p:ext uri="{BB962C8B-B14F-4D97-AF65-F5344CB8AC3E}">
        <p14:creationId xmlns:p14="http://schemas.microsoft.com/office/powerpoint/2010/main" val="1538850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558060626"/>
              </p:ext>
            </p:extLst>
          </p:nvPr>
        </p:nvGraphicFramePr>
        <p:xfrm>
          <a:off x="1141679" y="50969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18126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9784" y="518386"/>
            <a:ext cx="5222071" cy="523220"/>
          </a:xfrm>
          <a:prstGeom prst="rect">
            <a:avLst/>
          </a:prstGeom>
        </p:spPr>
        <p:txBody>
          <a:bodyPr wrap="none">
            <a:spAutoFit/>
          </a:bodyPr>
          <a:lstStyle/>
          <a:p>
            <a:r>
              <a:rPr lang="mk-MK" sz="2800" dirty="0"/>
              <a:t>Автоматизам на срцевата работа</a:t>
            </a:r>
            <a:endParaRPr lang="en-US" sz="2800" b="1" dirty="0"/>
          </a:p>
        </p:txBody>
      </p:sp>
      <p:sp>
        <p:nvSpPr>
          <p:cNvPr id="3" name="Rectangle 2"/>
          <p:cNvSpPr/>
          <p:nvPr/>
        </p:nvSpPr>
        <p:spPr>
          <a:xfrm>
            <a:off x="514907" y="1152450"/>
            <a:ext cx="8773064" cy="5262979"/>
          </a:xfrm>
          <a:prstGeom prst="rect">
            <a:avLst/>
          </a:prstGeom>
        </p:spPr>
        <p:txBody>
          <a:bodyPr wrap="square">
            <a:spAutoFit/>
          </a:bodyPr>
          <a:lstStyle/>
          <a:p>
            <a:pPr marL="457200" indent="-457200">
              <a:buFont typeface="Arial" panose="020B0604020202020204" pitchFamily="34" charset="0"/>
              <a:buChar char="•"/>
            </a:pPr>
            <a:r>
              <a:rPr lang="mk-MK" sz="2800" dirty="0"/>
              <a:t>Навлегува крвта од горната празна вена во десната преткомора </a:t>
            </a:r>
          </a:p>
          <a:p>
            <a:pPr marL="457200" indent="-457200">
              <a:buFont typeface="Arial" panose="020B0604020202020204" pitchFamily="34" charset="0"/>
              <a:buChar char="•"/>
            </a:pPr>
            <a:r>
              <a:rPr lang="mk-MK" sz="2800" dirty="0"/>
              <a:t>Се создава нервен импулс во синусниот јазол и се шири низ преткоморите до преткоморно-коморниот јазол</a:t>
            </a:r>
          </a:p>
          <a:p>
            <a:pPr marL="457200" indent="-457200">
              <a:buFont typeface="Arial" panose="020B0604020202020204" pitchFamily="34" charset="0"/>
              <a:buChar char="•"/>
            </a:pPr>
            <a:r>
              <a:rPr lang="mk-MK" sz="2800" dirty="0"/>
              <a:t>Контрахираат двете преткомори заедно </a:t>
            </a:r>
          </a:p>
          <a:p>
            <a:pPr marL="457200" indent="-457200">
              <a:buFont typeface="Arial" panose="020B0604020202020204" pitchFamily="34" charset="0"/>
              <a:buChar char="•"/>
            </a:pPr>
            <a:r>
              <a:rPr lang="mk-MK" sz="2800" dirty="0"/>
              <a:t>Бавно движење на нервиот импулс со тоа започнува контракција на коморите</a:t>
            </a:r>
          </a:p>
          <a:p>
            <a:pPr marL="457200" indent="-457200">
              <a:buFont typeface="Arial" panose="020B0604020202020204" pitchFamily="34" charset="0"/>
              <a:buChar char="•"/>
            </a:pPr>
            <a:r>
              <a:rPr lang="mk-MK" sz="2800" dirty="0"/>
              <a:t>Импулсот од хисовиот сноп преку Пуркиниевите нишки се носи кон врвот</a:t>
            </a:r>
          </a:p>
          <a:p>
            <a:pPr marL="457200" indent="-457200">
              <a:buFont typeface="Arial" panose="020B0604020202020204" pitchFamily="34" charset="0"/>
              <a:buChar char="•"/>
            </a:pPr>
            <a:r>
              <a:rPr lang="mk-MK" sz="2800" dirty="0"/>
              <a:t>Контрахираат двете комори заедно</a:t>
            </a:r>
            <a:endParaRPr lang="en-US" sz="2800" dirty="0"/>
          </a:p>
          <a:p>
            <a:r>
              <a:rPr lang="mk-MK" sz="2800" dirty="0" smtClean="0"/>
              <a:t> </a:t>
            </a:r>
            <a:endParaRPr lang="en-US" sz="2800" dirty="0"/>
          </a:p>
        </p:txBody>
      </p:sp>
    </p:spTree>
    <p:extLst>
      <p:ext uri="{BB962C8B-B14F-4D97-AF65-F5344CB8AC3E}">
        <p14:creationId xmlns:p14="http://schemas.microsoft.com/office/powerpoint/2010/main" val="4165533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ow the cardiac cycle is produced by electrical impulses in the hea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0389" y="667167"/>
            <a:ext cx="9006070" cy="5065776"/>
          </a:xfrm>
          <a:prstGeom prst="rect">
            <a:avLst/>
          </a:prstGeom>
        </p:spPr>
      </p:pic>
    </p:spTree>
    <p:extLst>
      <p:ext uri="{BB962C8B-B14F-4D97-AF65-F5344CB8AC3E}">
        <p14:creationId xmlns:p14="http://schemas.microsoft.com/office/powerpoint/2010/main" val="4082447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359</Words>
  <Application>Microsoft Office PowerPoint</Application>
  <PresentationFormat>A4 Paper (210x297 mm)</PresentationFormat>
  <Paragraphs>73</Paragraphs>
  <Slides>14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Arial Narrow</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2014-12-11T08:59:38Z</dcterms:created>
  <dcterms:modified xsi:type="dcterms:W3CDTF">2018-02-26T14:18:37Z</dcterms:modified>
</cp:coreProperties>
</file>