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72" r:id="rId2"/>
    <p:sldId id="282" r:id="rId3"/>
    <p:sldId id="278" r:id="rId4"/>
    <p:sldId id="283" r:id="rId5"/>
    <p:sldId id="284" r:id="rId6"/>
    <p:sldId id="285" r:id="rId7"/>
    <p:sldId id="309" r:id="rId8"/>
    <p:sldId id="297" r:id="rId9"/>
    <p:sldId id="286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906000" cy="6858000" type="A4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603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529"/>
    <a:srgbClr val="E65069"/>
    <a:srgbClr val="A81830"/>
    <a:srgbClr val="249C91"/>
    <a:srgbClr val="EA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14" y="84"/>
      </p:cViewPr>
      <p:guideLst>
        <p:guide orient="horz" pos="2818"/>
        <p:guide pos="603"/>
        <p:guide orient="horz" pos="2160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2822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716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03200" y="275771"/>
            <a:ext cx="9642247" cy="6572048"/>
            <a:chOff x="203200" y="275771"/>
            <a:chExt cx="9642247" cy="6572048"/>
          </a:xfrm>
        </p:grpSpPr>
        <p:sp>
          <p:nvSpPr>
            <p:cNvPr id="5" name="Rectangle 4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3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8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015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401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80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529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988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956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656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35FA-FDF4-42BE-A138-A7FEC0545D25}" type="datetimeFigureOut">
              <a:rPr lang="mk-MK" smtClean="0"/>
              <a:t>12.04.2016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953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051" y="549754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6000" dirty="0" smtClean="0">
                <a:latin typeface="Arial Narrow" panose="020B0606020202030204" pitchFamily="34" charset="0"/>
              </a:rPr>
              <a:t>Сетила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417" y="2022642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Кои се петте сетила на човекот?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417" y="3264702"/>
            <a:ext cx="623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орган е задолжен за сетилото за допир?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79" y="1372709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>
              <a:defRPr sz="2400"/>
            </a:lvl1pPr>
          </a:lstStyle>
          <a:p>
            <a:r>
              <a:rPr lang="mk-MK" dirty="0">
                <a:latin typeface="Arial Narrow" panose="020B0606020202030204" pitchFamily="34" charset="0"/>
              </a:rPr>
              <a:t>сетило за допир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79" y="1711442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>
              <a:defRPr sz="2400"/>
            </a:lvl1pPr>
          </a:lstStyle>
          <a:p>
            <a:r>
              <a:rPr lang="mk-MK" dirty="0">
                <a:latin typeface="Arial Narrow" panose="020B0606020202030204" pitchFamily="34" charset="0"/>
              </a:rPr>
              <a:t>сетило за вкус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78" y="2043567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>
                <a:latin typeface="Arial Narrow" panose="020B0606020202030204" pitchFamily="34" charset="0"/>
              </a:rPr>
              <a:t>с</a:t>
            </a:r>
            <a:r>
              <a:rPr lang="mk-MK" sz="2400" dirty="0" smtClean="0">
                <a:latin typeface="Arial Narrow" panose="020B0606020202030204" pitchFamily="34" charset="0"/>
              </a:rPr>
              <a:t>етило за вид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79" y="2383312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>
                <a:latin typeface="Arial Narrow" panose="020B0606020202030204" pitchFamily="34" charset="0"/>
              </a:rPr>
              <a:t>с</a:t>
            </a:r>
            <a:r>
              <a:rPr lang="mk-MK" sz="2400" dirty="0" smtClean="0">
                <a:latin typeface="Arial Narrow" panose="020B0606020202030204" pitchFamily="34" charset="0"/>
              </a:rPr>
              <a:t>етило за слух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79" y="2719187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>
                <a:latin typeface="Arial Narrow" panose="020B0606020202030204" pitchFamily="34" charset="0"/>
              </a:rPr>
              <a:t>с</a:t>
            </a:r>
            <a:r>
              <a:rPr lang="mk-MK" sz="2400" dirty="0" smtClean="0">
                <a:latin typeface="Arial Narrow" panose="020B0606020202030204" pitchFamily="34" charset="0"/>
              </a:rPr>
              <a:t>етило за мирис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417" y="3787922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орган е задолжен за сетилото за вкус?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417" y="431114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орган е задолжен за сетилото за вид?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417" y="4834362"/>
            <a:ext cx="6026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орган е задолжен за сетилото за слух?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417" y="5357582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орган е задолжен за сетилото за мирис?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449" y="3264702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кожа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3448" y="3787922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јазик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3447" y="4311142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очи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3446" y="483436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уши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9242" y="5357582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нос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nj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720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348" y="1267966"/>
            <a:ext cx="514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Кое животно го прави овој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332" y="4853940"/>
            <a:ext cx="1087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4400" dirty="0" smtClean="0">
                <a:latin typeface="Arial Narrow" panose="020B0606020202030204" pitchFamily="34" charset="0"/>
              </a:rPr>
              <a:t>Коњ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animal-dream.com/data_images/horse/hor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95" y="886028"/>
            <a:ext cx="609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5025" y="456438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5966" y="1267966"/>
            <a:ext cx="348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Кој прави ваков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532" y="4861560"/>
            <a:ext cx="118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4400" dirty="0">
                <a:latin typeface="Arial Narrow" panose="020B0606020202030204" pitchFamily="34" charset="0"/>
              </a:rPr>
              <a:t>К</a:t>
            </a:r>
            <a:r>
              <a:rPr lang="mk-MK" sz="4400" dirty="0" smtClean="0">
                <a:latin typeface="Arial Narrow" panose="020B0606020202030204" pitchFamily="34" charset="0"/>
              </a:rPr>
              <a:t>уче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016" y="5766738"/>
            <a:ext cx="7385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200" dirty="0" smtClean="0">
                <a:latin typeface="Arial Narrow" panose="020B0606020202030204" pitchFamily="34" charset="0"/>
              </a:rPr>
              <a:t>Како се нарекува звукот што го прави кучето?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animaliaz-life.com/data_images/dog/do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68" y="968188"/>
            <a:ext cx="3995829" cy="38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4914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942" y="1267966"/>
            <a:ext cx="36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Што прави ваков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710" y="4869180"/>
            <a:ext cx="2577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Автомобил</a:t>
            </a:r>
            <a:endParaRPr lang="en-US" dirty="0"/>
          </a:p>
        </p:txBody>
      </p:sp>
      <p:pic>
        <p:nvPicPr>
          <p:cNvPr id="6146" name="Picture 2" descr="http://auto.ferrari.com/en_EN/wp-content/themes/ferrari-gt/img/laferrari-thumb-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42" y="2105495"/>
            <a:ext cx="666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tocik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820" y="45720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942" y="1267966"/>
            <a:ext cx="36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algn="ctr"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Што прави ваков звук?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115" y="4869180"/>
            <a:ext cx="2291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Мотоцикл</a:t>
            </a:r>
            <a:endParaRPr lang="en-US" dirty="0"/>
          </a:p>
        </p:txBody>
      </p:sp>
      <p:pic>
        <p:nvPicPr>
          <p:cNvPr id="7170" name="Picture 2" descr="http://www.appalachianharley-davidson.com/images/showroom/touring.png?w=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6" y="108977"/>
            <a:ext cx="73342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ne_Ring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567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770" y="1267966"/>
            <a:ext cx="320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algn="ctr"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Од што е овој звук?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842" y="4869181"/>
            <a:ext cx="2217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Телефон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936" y="5766738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mk-MK" sz="2400" dirty="0"/>
              <a:t>Што мислите, дали се </a:t>
            </a:r>
            <a:r>
              <a:rPr lang="mk-MK" sz="2400" dirty="0" smtClean="0"/>
              <a:t>слуша ѕвонење на </a:t>
            </a:r>
            <a:r>
              <a:rPr lang="mk-MK" sz="2400" dirty="0"/>
              <a:t>обичен или мобилен телефон?</a:t>
            </a:r>
            <a:endParaRPr lang="en-US" sz="2400" dirty="0"/>
          </a:p>
        </p:txBody>
      </p:sp>
      <p:pic>
        <p:nvPicPr>
          <p:cNvPr id="8194" name="Picture 2" descr="http://images.pcworld.com/images/article/2012/08/snom2030020ip20phone-11397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7" y="405839"/>
            <a:ext cx="5100607" cy="44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647" y="549754"/>
            <a:ext cx="1930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6000" dirty="0" smtClean="0">
                <a:latin typeface="Arial Narrow" panose="020B0606020202030204" pitchFamily="34" charset="0"/>
              </a:rPr>
              <a:t>Звуци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76" y="1694156"/>
            <a:ext cx="496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Кое сетило ќе го употребиш за да дознаеш кој ги прави звуците?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491" y="1880593"/>
            <a:ext cx="198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сетилото за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5407" y="1887998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слух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442" y="362524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Дали можеш да откриеш кој го прави  овој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7" name="bab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5360" y="4391594"/>
            <a:ext cx="609600" cy="609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48565" y="4494914"/>
            <a:ext cx="594360" cy="402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2502" y="451172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>
                <a:latin typeface="Arial Narrow" panose="020B0606020202030204" pitchFamily="34" charset="0"/>
              </a:rPr>
              <a:t>кликни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51" y="2827388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Вклучи ги звучниците и слушај внимателно.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567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2894" y="1267966"/>
            <a:ext cx="3940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Кој музички инструмент го дава овој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4989" y="4861560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Пијано</a:t>
            </a:r>
            <a:endParaRPr lang="en-US" dirty="0"/>
          </a:p>
        </p:txBody>
      </p:sp>
      <p:pic>
        <p:nvPicPr>
          <p:cNvPr id="9218" name="Picture 2" descr="http://bestbeginnerguitartoday.com/wp-content/uploads/2016/01/GP215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39" y="1010595"/>
            <a:ext cx="3797837" cy="38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ata knock kn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5025" y="456438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260" y="1267966"/>
            <a:ext cx="39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algn="ctr"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Од што е овој звук?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195" y="4876800"/>
            <a:ext cx="4124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 smtClean="0"/>
              <a:t>Тропање </a:t>
            </a:r>
            <a:r>
              <a:rPr lang="mk-MK" dirty="0"/>
              <a:t>на врата</a:t>
            </a:r>
            <a:endParaRPr lang="en-US" dirty="0"/>
          </a:p>
        </p:txBody>
      </p:sp>
      <p:pic>
        <p:nvPicPr>
          <p:cNvPr id="10242" name="Picture 2" descr="http://harrimancare.com/wp-content/uploads/sites/75/2013/01/man-knocking-door-mid-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97" y="1030941"/>
            <a:ext cx="3351341" cy="38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ata otvara zatvo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5676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6260" y="1267966"/>
            <a:ext cx="39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algn="ctr"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Од што е овој звук?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159" y="4872125"/>
            <a:ext cx="6878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Врата </a:t>
            </a:r>
            <a:r>
              <a:rPr lang="mk-MK" dirty="0" smtClean="0"/>
              <a:t>која се отвора </a:t>
            </a:r>
            <a:r>
              <a:rPr lang="mk-MK" dirty="0"/>
              <a:t>и </a:t>
            </a:r>
            <a:r>
              <a:rPr lang="mk-MK" dirty="0" smtClean="0"/>
              <a:t>затвора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71" y="5766738"/>
            <a:ext cx="944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Што мислите, од кој материјал е направена вратата која ја слушна?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http://blueprintforlife.com/blog/wp-content/uploads/2014/06/open-and-closed-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75" y="746959"/>
            <a:ext cx="5417846" cy="41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k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567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260" y="1267966"/>
            <a:ext cx="39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algn="ctr"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Од што е овој звук?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866" y="4876800"/>
            <a:ext cx="4398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mk-MK"/>
            </a:defPPr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mk-MK" dirty="0"/>
              <a:t>Стакло кое се крши</a:t>
            </a:r>
            <a:endParaRPr lang="en-US" dirty="0"/>
          </a:p>
        </p:txBody>
      </p:sp>
      <p:pic>
        <p:nvPicPr>
          <p:cNvPr id="12290" name="Picture 2" descr="http://www.theawsc.com/wp-content/uploads/2013/05/glass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77" y="1119962"/>
            <a:ext cx="5581466" cy="37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814" y="4869180"/>
            <a:ext cx="1268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400" dirty="0" smtClean="0">
                <a:latin typeface="Arial Narrow" panose="020B0606020202030204" pitchFamily="34" charset="0"/>
              </a:rPr>
              <a:t>Бебе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pic>
        <p:nvPicPr>
          <p:cNvPr id="2" name="Picture 2" descr="http://www.babybumkins.com.au/skin/frontend/prb/default/images/footer-ba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75" y="1051560"/>
            <a:ext cx="4629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5025" y="45567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552" y="1267966"/>
            <a:ext cx="372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>
                <a:latin typeface="Arial Narrow" panose="020B0606020202030204" pitchFamily="34" charset="0"/>
              </a:rPr>
              <a:t>Кој го прави овој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7746" y="4884420"/>
            <a:ext cx="1527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400" dirty="0" smtClean="0">
                <a:latin typeface="Arial Narrow" panose="020B0606020202030204" pitchFamily="34" charset="0"/>
              </a:rPr>
              <a:t>Мачка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286" y="5766738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200" dirty="0" smtClean="0">
                <a:latin typeface="Arial Narrow" panose="020B0606020202030204" pitchFamily="34" charset="0"/>
              </a:rPr>
              <a:t>Како се нарекува звукот што го испушта мачката?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felinewellness.com/wp-content/uploads/2015/03/Cat-meowing_163943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438197"/>
            <a:ext cx="5788025" cy="44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rav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567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3714" y="1267966"/>
            <a:ext cx="522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Кое животно го прави  овој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139" y="4869180"/>
            <a:ext cx="1473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4400" dirty="0">
                <a:latin typeface="Arial Narrow" panose="020B0606020202030204" pitchFamily="34" charset="0"/>
              </a:rPr>
              <a:t>К</a:t>
            </a:r>
            <a:r>
              <a:rPr lang="mk-MK" sz="4400" dirty="0" smtClean="0">
                <a:latin typeface="Arial Narrow" panose="020B0606020202030204" pitchFamily="34" charset="0"/>
              </a:rPr>
              <a:t>рава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940" y="5766738"/>
            <a:ext cx="798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200" dirty="0" smtClean="0">
                <a:latin typeface="Arial Narrow" panose="020B0606020202030204" pitchFamily="34" charset="0"/>
              </a:rPr>
              <a:t>Како се нарекува звукот што го испушта кравата?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pngimg.com/upload/cow_PNG2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22" y="815789"/>
            <a:ext cx="5519923" cy="44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tic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456438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5966" y="1267966"/>
            <a:ext cx="348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 Narrow" panose="020B0606020202030204" pitchFamily="34" charset="0"/>
              </a:rPr>
              <a:t>Кој прави ваков звук?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611" y="4861560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4400" dirty="0" smtClean="0">
                <a:latin typeface="Arial Narrow" panose="020B0606020202030204" pitchFamily="34" charset="0"/>
              </a:rPr>
              <a:t>Птица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31" y="1021975"/>
            <a:ext cx="4358999" cy="36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A4 Paper (210x297 mm)</PresentationFormat>
  <Paragraphs>54</Paragraphs>
  <Slides>27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2014-12-11T08:59:38Z</dcterms:created>
  <dcterms:modified xsi:type="dcterms:W3CDTF">2016-04-12T06:51:59Z</dcterms:modified>
</cp:coreProperties>
</file>