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72" r:id="rId2"/>
    <p:sldId id="281" r:id="rId3"/>
    <p:sldId id="293" r:id="rId4"/>
    <p:sldId id="294" r:id="rId5"/>
    <p:sldId id="295" r:id="rId6"/>
    <p:sldId id="296" r:id="rId7"/>
    <p:sldId id="297" r:id="rId8"/>
  </p:sldIdLst>
  <p:sldSz cx="9906000" cy="6858000" type="A4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19" userDrawn="1">
          <p15:clr>
            <a:srgbClr val="A4A3A4"/>
          </p15:clr>
        </p15:guide>
        <p15:guide id="2" pos="6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1529"/>
    <a:srgbClr val="E65069"/>
    <a:srgbClr val="A81830"/>
    <a:srgbClr val="249C91"/>
    <a:srgbClr val="EA7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324" y="72"/>
      </p:cViewPr>
      <p:guideLst>
        <p:guide orient="horz" pos="2319"/>
        <p:guide pos="6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21.01.2016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902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21.01.2016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52822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21.01.2016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87168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03200" y="275771"/>
            <a:ext cx="9642247" cy="6572048"/>
            <a:chOff x="203200" y="275771"/>
            <a:chExt cx="9642247" cy="6572048"/>
          </a:xfrm>
        </p:grpSpPr>
        <p:sp>
          <p:nvSpPr>
            <p:cNvPr id="5" name="Rectangle 4"/>
            <p:cNvSpPr/>
            <p:nvPr userDrawn="1"/>
          </p:nvSpPr>
          <p:spPr>
            <a:xfrm>
              <a:off x="203200" y="275771"/>
              <a:ext cx="9492343" cy="6357258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7254645" y="6274504"/>
              <a:ext cx="2590802" cy="5733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15198" y="6387705"/>
              <a:ext cx="2469696" cy="4557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7359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21.01.2016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8807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21.01.2016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90158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21.01.2016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24013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21.01.2016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36807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21.01.2016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5295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21.01.2016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0988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21.01.2016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99566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21.01.2016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6563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35FA-FDF4-42BE-A138-A7FEC0545D25}" type="datetimeFigureOut">
              <a:rPr lang="mk-MK" smtClean="0"/>
              <a:pPr/>
              <a:t>21.01.2016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89533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421287" y="2481084"/>
            <a:ext cx="71495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k-MK" sz="9600" b="1" dirty="0">
                <a:solidFill>
                  <a:srgbClr val="C00000"/>
                </a:solidFill>
                <a:latin typeface="Arial Narrow" panose="020B0606020202030204" pitchFamily="34" charset="0"/>
              </a:rPr>
              <a:t>РАСТЕНИЈА</a:t>
            </a:r>
            <a:endParaRPr lang="mk-MK" sz="9600" b="1" dirty="0" smtClean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mk-MK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ШТО ИМ Е ПОТРЕБНО </a:t>
            </a:r>
            <a:r>
              <a:rPr lang="mk-MK" sz="2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Н</a:t>
            </a:r>
            <a:r>
              <a:rPr lang="mk-MK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А РАСТЕНИЈАТА ЗА ДА ПОРАСНАТ?</a:t>
            </a:r>
            <a:endParaRPr lang="mk-MK" sz="27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6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559" y="609540"/>
            <a:ext cx="11737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sz="3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ВОДА</a:t>
            </a:r>
            <a:endParaRPr lang="mk-MK" sz="24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65689" y="2297112"/>
            <a:ext cx="39192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mk-M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Водата </a:t>
            </a:r>
            <a:r>
              <a:rPr lang="mk-MK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е неопходна да из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’</a:t>
            </a:r>
            <a:r>
              <a:rPr lang="mk-MK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рти семето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.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mk-MK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На растенијата им е неопходна вода за да растат</a:t>
            </a:r>
            <a:r>
              <a:rPr lang="mk-M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0" name="Picture 9" descr="SO00085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2652" y="1916113"/>
            <a:ext cx="3700463" cy="3700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1236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559" y="609540"/>
            <a:ext cx="20681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sz="3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СВЕТЛИНА</a:t>
            </a:r>
            <a:endParaRPr lang="mk-MK" sz="24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65689" y="2297112"/>
            <a:ext cx="39192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mk-MK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На растенијата им е потребна сончева светлина за да си произведуваат храна.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5" name="Picture 6" descr="NA00002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7264" y="1880100"/>
            <a:ext cx="3625852" cy="4142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212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559" y="609540"/>
            <a:ext cx="40286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sz="3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ХРАНЛИВИ СОСТОЈКИ</a:t>
            </a:r>
            <a:endParaRPr lang="mk-MK" sz="24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65689" y="2297112"/>
            <a:ext cx="39192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mk-MK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На растенијата им требаат хранливи состојки од земјата за да бидат здрави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8" name="Picture 7" descr="HH02192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7559" y="1523938"/>
            <a:ext cx="4357687" cy="449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898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559" y="609540"/>
            <a:ext cx="18614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sz="3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ТОПЛИНА</a:t>
            </a:r>
            <a:endParaRPr lang="mk-MK" sz="24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65689" y="2297112"/>
            <a:ext cx="39192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mk-MK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Растенијата добро се развиваат ако температурата е умерена.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 	</a:t>
            </a:r>
            <a:endParaRPr lang="mk-MK" sz="24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marL="342900" indent="-342900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marL="342900" indent="-342900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mk-MK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Премногу високи или премногу ниски температури влијаат врз развојот на растението.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5" name="Picture 6" descr="HH0044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7559" y="1628775"/>
            <a:ext cx="3533775" cy="4402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015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559" y="609540"/>
            <a:ext cx="5981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sz="3200" dirty="0">
                <a:solidFill>
                  <a:srgbClr val="C00000"/>
                </a:solidFill>
                <a:latin typeface="Arial Narrow" pitchFamily="34" charset="0"/>
              </a:rPr>
              <a:t>Што им е потребно на </a:t>
            </a:r>
            <a:r>
              <a:rPr lang="mk-MK" sz="3200" dirty="0" smtClean="0">
                <a:solidFill>
                  <a:srgbClr val="C00000"/>
                </a:solidFill>
                <a:latin typeface="Arial Narrow" pitchFamily="34" charset="0"/>
              </a:rPr>
              <a:t>растенијата?</a:t>
            </a:r>
            <a:endParaRPr lang="mk-MK" sz="24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7" name="Picture 10" descr="NA00002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43562" y="1802192"/>
            <a:ext cx="1803400" cy="175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8" descr="SO0008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54263" y="1794254"/>
            <a:ext cx="1766888" cy="176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" name="Picture 12" descr="HH02192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263" y="3808413"/>
            <a:ext cx="2022475" cy="208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" name="Picture 13" descr="HH00446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0" y="4014788"/>
            <a:ext cx="1509712" cy="188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94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559" y="609540"/>
            <a:ext cx="85184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sz="3200" dirty="0">
                <a:solidFill>
                  <a:srgbClr val="C00000"/>
                </a:solidFill>
                <a:latin typeface="Arial Narrow" pitchFamily="34" charset="0"/>
              </a:rPr>
              <a:t>Што им е потребно на растенијата </a:t>
            </a:r>
            <a:r>
              <a:rPr lang="mk-MK" sz="3200" dirty="0" smtClean="0">
                <a:solidFill>
                  <a:srgbClr val="C00000"/>
                </a:solidFill>
                <a:latin typeface="Arial Narrow" pitchFamily="34" charset="0"/>
              </a:rPr>
              <a:t>за </a:t>
            </a:r>
            <a:r>
              <a:rPr lang="mk-MK" sz="3200" dirty="0">
                <a:solidFill>
                  <a:srgbClr val="C00000"/>
                </a:solidFill>
                <a:latin typeface="Arial Narrow" pitchFamily="34" charset="0"/>
              </a:rPr>
              <a:t>да растат и да се развиваат добро?</a:t>
            </a:r>
            <a:endParaRPr lang="mk-MK" sz="24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11" name="Picture 4" descr="DD0086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33658" y="1945233"/>
            <a:ext cx="4092796" cy="4223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488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92</Words>
  <Application>Microsoft Office PowerPoint</Application>
  <PresentationFormat>A4 Paper (210x297 mm)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Comic Sans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2014-12-11T08:59:38Z</dcterms:created>
  <dcterms:modified xsi:type="dcterms:W3CDTF">2016-01-21T10:12:39Z</dcterms:modified>
</cp:coreProperties>
</file>