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2" r:id="rId2"/>
    <p:sldId id="281" r:id="rId3"/>
    <p:sldId id="278" r:id="rId4"/>
    <p:sldId id="282" r:id="rId5"/>
    <p:sldId id="283" r:id="rId6"/>
    <p:sldId id="284" r:id="rId7"/>
    <p:sldId id="285" r:id="rId8"/>
    <p:sldId id="286" r:id="rId9"/>
    <p:sldId id="287" r:id="rId10"/>
    <p:sldId id="289" r:id="rId11"/>
    <p:sldId id="288" r:id="rId12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6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69"/>
    <a:srgbClr val="8F152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 snapToGrid="0" showGuides="1">
      <p:cViewPr varScale="1">
        <p:scale>
          <a:sx n="70" d="100"/>
          <a:sy n="70" d="100"/>
        </p:scale>
        <p:origin x="324" y="72"/>
      </p:cViewPr>
      <p:guideLst>
        <p:guide orient="horz" pos="663"/>
        <p:guide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90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282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716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88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0158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4013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807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529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98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566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656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9533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74961" y="2734799"/>
            <a:ext cx="40705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mk-MK" sz="5400" b="1" kern="10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  <a:cs typeface="Arial" pitchFamily="34" charset="0"/>
              </a:rPr>
              <a:t>СИМЕТРИЈА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1499" y="3658129"/>
            <a:ext cx="38940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 Narrow" panose="020B0606020202030204" pitchFamily="34" charset="0"/>
              </a:rPr>
              <a:t>1Б Геометрија и решавање проблеми</a:t>
            </a:r>
            <a:endParaRPr lang="mk-MK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0461" y="611190"/>
            <a:ext cx="55066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Која </a:t>
            </a:r>
            <a:r>
              <a:rPr lang="mk-MK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од сликите не </a:t>
            </a:r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е симетрична</a:t>
            </a:r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?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4100" name="Picture 4" descr="http://www.rcwilley.com/blog/34/4096/pantheon-big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7" r="3229"/>
          <a:stretch/>
        </p:blipFill>
        <p:spPr bwMode="auto">
          <a:xfrm>
            <a:off x="5284205" y="1936489"/>
            <a:ext cx="3917377" cy="2812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www.dke.org.mk/images/sliki/plaosnik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" t="15254" r="12627" b="8297"/>
          <a:stretch/>
        </p:blipFill>
        <p:spPr bwMode="auto">
          <a:xfrm>
            <a:off x="1028700" y="1936489"/>
            <a:ext cx="4050034" cy="2812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34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8700" y="2585725"/>
            <a:ext cx="78544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k-MK" alt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Набројте </a:t>
            </a:r>
            <a:r>
              <a:rPr lang="mk-MK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неколку предмети околу вас кои се </a:t>
            </a:r>
            <a:r>
              <a:rPr lang="mk-MK" alt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симетрични!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907574" y="909598"/>
            <a:ext cx="59234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altLang="en-US" sz="5400" dirty="0" smtClean="0">
                <a:solidFill>
                  <a:srgbClr val="E65069"/>
                </a:solidFill>
                <a:latin typeface="Arial Narrow" panose="020B0606020202030204" pitchFamily="34" charset="0"/>
              </a:rPr>
              <a:t>Што е тоа симетрија</a:t>
            </a:r>
            <a:r>
              <a:rPr lang="en-US" altLang="en-US" sz="5400" dirty="0" smtClean="0">
                <a:solidFill>
                  <a:srgbClr val="E65069"/>
                </a:solidFill>
                <a:latin typeface="Arial Narrow" panose="020B0606020202030204" pitchFamily="34" charset="0"/>
              </a:rPr>
              <a:t>?</a:t>
            </a:r>
            <a:endParaRPr lang="mk-MK" sz="5400" dirty="0">
              <a:solidFill>
                <a:srgbClr val="E65069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7574" y="1523718"/>
            <a:ext cx="44413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r>
              <a:rPr lang="ru-RU" sz="4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Симетрија </a:t>
            </a:r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е </a:t>
            </a:r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пресликување</a:t>
            </a: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, </a:t>
            </a:r>
            <a:endParaRPr lang="en-US" sz="40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r>
              <a:rPr lang="mk-MK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преклопување преку една права линиј</a:t>
            </a: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a</a:t>
            </a:r>
            <a:endParaRPr lang="mk-MK" sz="40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Heart 11"/>
          <p:cNvSpPr/>
          <p:nvPr/>
        </p:nvSpPr>
        <p:spPr>
          <a:xfrm>
            <a:off x="5802922" y="2438400"/>
            <a:ext cx="2907323" cy="2332892"/>
          </a:xfrm>
          <a:prstGeom prst="heart">
            <a:avLst/>
          </a:prstGeom>
          <a:solidFill>
            <a:srgbClr val="E65069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246960" y="2033517"/>
            <a:ext cx="1" cy="3398292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23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j03469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365" y="1916723"/>
            <a:ext cx="403860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478258" y="700880"/>
            <a:ext cx="59763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mk-MK" altLang="en-US" sz="4400" dirty="0">
                <a:solidFill>
                  <a:srgbClr val="E65069"/>
                </a:solidFill>
                <a:latin typeface="Arial Narrow" panose="020B0606020202030204" pitchFamily="34" charset="0"/>
              </a:rPr>
              <a:t>Пеперутката е симетрична</a:t>
            </a:r>
            <a:endParaRPr lang="en-US" sz="4400" dirty="0">
              <a:solidFill>
                <a:srgbClr val="E65069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806374" y="3510317"/>
            <a:ext cx="4648200" cy="171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 sz="48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Char char="l"/>
              <a:defRPr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4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l"/>
              <a:defRPr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9pPr>
          </a:lstStyle>
          <a:p>
            <a:pPr marL="0" indent="0" algn="r" eaLnBrk="1" hangingPunct="1">
              <a:buNone/>
              <a:defRPr/>
            </a:pPr>
            <a:r>
              <a:rPr lang="mk-MK" altLang="en-US" sz="3200" b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 Narrow" panose="020B0606020202030204" pitchFamily="34" charset="0"/>
                <a:cs typeface="Arial" pitchFamily="34" charset="0"/>
              </a:rPr>
              <a:t>Ако нацртаме права линија на средина, двете страни ќе бидат еднакви</a:t>
            </a:r>
            <a:endParaRPr lang="en-US" altLang="en-US" sz="3200" b="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716961" y="1916722"/>
            <a:ext cx="0" cy="3460495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41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320"/>
                            </p:stCondLst>
                            <p:childTnLst>
                              <p:par>
                                <p:cTn id="1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1540" y="635299"/>
            <a:ext cx="4315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altLang="en-US" sz="3600" dirty="0">
                <a:solidFill>
                  <a:srgbClr val="E65069"/>
                </a:solidFill>
                <a:latin typeface="Arial Narrow" panose="020B0606020202030204" pitchFamily="34" charset="0"/>
              </a:rPr>
              <a:t>Уште неколку примери:</a:t>
            </a:r>
            <a:endParaRPr lang="en-US" sz="3600" dirty="0">
              <a:solidFill>
                <a:srgbClr val="E65069"/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4" descr="j029618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944" y="2133599"/>
            <a:ext cx="263683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1719618" y="1752600"/>
            <a:ext cx="68239" cy="33528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7" descr="AN00148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71593">
            <a:off x="3709450" y="2270919"/>
            <a:ext cx="1790700" cy="262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j03966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1905000"/>
            <a:ext cx="25304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4648200" y="1752600"/>
            <a:ext cx="19334" cy="33528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7326207" y="1752600"/>
            <a:ext cx="95536" cy="3515436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7354" y="5401381"/>
            <a:ext cx="19143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Некои овошја 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algn="ctr"/>
            <a:r>
              <a:rPr lang="mk-MK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се симетрични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26173" y="5377933"/>
            <a:ext cx="29274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k-MK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Некои живи суштества 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algn="ctr"/>
            <a:r>
              <a:rPr lang="mk-MK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се </a:t>
            </a:r>
            <a:r>
              <a:rPr lang="mk-MK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симетрични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46209" y="5410915"/>
            <a:ext cx="2708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mk-MK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Човекот е  симетричен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!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22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r282zn36sxxg.cloudfront.net/datastreams/f-d%3A4762dbcd553e3516d58f807e60dc529f77ebf718bc0aea77c336902e%2BIMAGE%2BIMAGE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8654">
            <a:off x="5486138" y="1370680"/>
            <a:ext cx="3870515" cy="3772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57200" y="5230813"/>
            <a:ext cx="8229600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1pPr>
            <a:lvl2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2pPr>
            <a:lvl3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3pPr>
            <a:lvl4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4pPr>
            <a:lvl5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9pPr>
          </a:lstStyle>
          <a:p>
            <a:pPr eaLnBrk="1" hangingPunct="1">
              <a:defRPr/>
            </a:pPr>
            <a:endParaRPr lang="en-US" altLang="en-US" sz="5400" smtClean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019908" y="729152"/>
            <a:ext cx="8229600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1pPr>
            <a:lvl2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2pPr>
            <a:lvl3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3pPr>
            <a:lvl4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4pPr>
            <a:lvl5pPr algn="ctr"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cTeacher" pitchFamily="2" charset="0"/>
              </a:defRPr>
            </a:lvl9pPr>
          </a:lstStyle>
          <a:p>
            <a:pPr eaLnBrk="1" hangingPunct="1">
              <a:defRPr/>
            </a:pPr>
            <a:endParaRPr lang="en-US" altLang="en-US" sz="5400" smtClean="0"/>
          </a:p>
        </p:txBody>
      </p:sp>
      <p:sp>
        <p:nvSpPr>
          <p:cNvPr id="4" name="Rectangle 3"/>
          <p:cNvSpPr/>
          <p:nvPr/>
        </p:nvSpPr>
        <p:spPr>
          <a:xfrm>
            <a:off x="1403632" y="979529"/>
            <a:ext cx="4953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Кога линијата на симетрија ја цртаме одозгора-надолу 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0109" y="3227429"/>
            <a:ext cx="377539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Тоа се вика </a:t>
            </a:r>
          </a:p>
          <a:p>
            <a:r>
              <a:rPr lang="mk-MK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вертикална</a:t>
            </a:r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симетрија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>
            <a:off x="1019908" y="1081235"/>
            <a:ext cx="0" cy="365760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7445029" y="1081235"/>
            <a:ext cx="0" cy="3657600"/>
          </a:xfrm>
          <a:prstGeom prst="line">
            <a:avLst/>
          </a:prstGeom>
          <a:ln w="571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85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7263" y="770797"/>
            <a:ext cx="77606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Другата линија на симетрија ја нарекуваме </a:t>
            </a:r>
            <a:r>
              <a:rPr lang="mk-MK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хоризонтална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2389" y="2848983"/>
            <a:ext cx="79247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Хоризонтална значи дека линијата оди од едната до другата </a:t>
            </a:r>
            <a:r>
              <a:rPr lang="mk-MK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страна (од лево кон десно)</a:t>
            </a:r>
            <a:endParaRPr lang="mk-MK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972431" y="2381797"/>
            <a:ext cx="6477000" cy="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 rot="9032340">
            <a:off x="4132079" y="4120553"/>
            <a:ext cx="1817688" cy="1657350"/>
            <a:chOff x="336" y="1861"/>
            <a:chExt cx="1145" cy="1044"/>
          </a:xfrm>
        </p:grpSpPr>
        <p:sp>
          <p:nvSpPr>
            <p:cNvPr id="6" name="Freeform 35"/>
            <p:cNvSpPr>
              <a:spLocks/>
            </p:cNvSpPr>
            <p:nvPr/>
          </p:nvSpPr>
          <p:spPr bwMode="auto">
            <a:xfrm>
              <a:off x="394" y="1886"/>
              <a:ext cx="896" cy="763"/>
            </a:xfrm>
            <a:custGeom>
              <a:avLst/>
              <a:gdLst>
                <a:gd name="T0" fmla="*/ 891 w 1792"/>
                <a:gd name="T1" fmla="*/ 432 h 1525"/>
                <a:gd name="T2" fmla="*/ 585 w 1792"/>
                <a:gd name="T3" fmla="*/ 442 h 1525"/>
                <a:gd name="T4" fmla="*/ 237 w 1792"/>
                <a:gd name="T5" fmla="*/ 0 h 1525"/>
                <a:gd name="T6" fmla="*/ 512 w 1792"/>
                <a:gd name="T7" fmla="*/ 442 h 1525"/>
                <a:gd name="T8" fmla="*/ 0 w 1792"/>
                <a:gd name="T9" fmla="*/ 452 h 1525"/>
                <a:gd name="T10" fmla="*/ 559 w 1792"/>
                <a:gd name="T11" fmla="*/ 523 h 1525"/>
                <a:gd name="T12" fmla="*/ 578 w 1792"/>
                <a:gd name="T13" fmla="*/ 552 h 1525"/>
                <a:gd name="T14" fmla="*/ 593 w 1792"/>
                <a:gd name="T15" fmla="*/ 552 h 1525"/>
                <a:gd name="T16" fmla="*/ 744 w 1792"/>
                <a:gd name="T17" fmla="*/ 763 h 1525"/>
                <a:gd name="T18" fmla="*/ 800 w 1792"/>
                <a:gd name="T19" fmla="*/ 737 h 1525"/>
                <a:gd name="T20" fmla="*/ 804 w 1792"/>
                <a:gd name="T21" fmla="*/ 722 h 1525"/>
                <a:gd name="T22" fmla="*/ 631 w 1792"/>
                <a:gd name="T23" fmla="*/ 497 h 1525"/>
                <a:gd name="T24" fmla="*/ 896 w 1792"/>
                <a:gd name="T25" fmla="*/ 493 h 1525"/>
                <a:gd name="T26" fmla="*/ 891 w 1792"/>
                <a:gd name="T27" fmla="*/ 432 h 15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92" h="1525">
                  <a:moveTo>
                    <a:pt x="1781" y="864"/>
                  </a:moveTo>
                  <a:lnTo>
                    <a:pt x="1170" y="883"/>
                  </a:lnTo>
                  <a:lnTo>
                    <a:pt x="474" y="0"/>
                  </a:lnTo>
                  <a:lnTo>
                    <a:pt x="1023" y="883"/>
                  </a:lnTo>
                  <a:lnTo>
                    <a:pt x="0" y="904"/>
                  </a:lnTo>
                  <a:lnTo>
                    <a:pt x="1118" y="1045"/>
                  </a:lnTo>
                  <a:lnTo>
                    <a:pt x="1155" y="1104"/>
                  </a:lnTo>
                  <a:lnTo>
                    <a:pt x="1185" y="1104"/>
                  </a:lnTo>
                  <a:lnTo>
                    <a:pt x="1488" y="1525"/>
                  </a:lnTo>
                  <a:lnTo>
                    <a:pt x="1600" y="1474"/>
                  </a:lnTo>
                  <a:lnTo>
                    <a:pt x="1607" y="1444"/>
                  </a:lnTo>
                  <a:lnTo>
                    <a:pt x="1262" y="993"/>
                  </a:lnTo>
                  <a:lnTo>
                    <a:pt x="1792" y="986"/>
                  </a:lnTo>
                  <a:lnTo>
                    <a:pt x="1781" y="864"/>
                  </a:lnTo>
                  <a:close/>
                </a:path>
              </a:pathLst>
            </a:custGeom>
            <a:solidFill>
              <a:srgbClr val="EAC40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7" name="Freeform 36"/>
            <p:cNvSpPr>
              <a:spLocks/>
            </p:cNvSpPr>
            <p:nvPr/>
          </p:nvSpPr>
          <p:spPr bwMode="auto">
            <a:xfrm>
              <a:off x="1241" y="2787"/>
              <a:ext cx="67" cy="105"/>
            </a:xfrm>
            <a:custGeom>
              <a:avLst/>
              <a:gdLst>
                <a:gd name="T0" fmla="*/ 0 w 133"/>
                <a:gd name="T1" fmla="*/ 8 h 211"/>
                <a:gd name="T2" fmla="*/ 33 w 133"/>
                <a:gd name="T3" fmla="*/ 99 h 211"/>
                <a:gd name="T4" fmla="*/ 34 w 133"/>
                <a:gd name="T5" fmla="*/ 99 h 211"/>
                <a:gd name="T6" fmla="*/ 35 w 133"/>
                <a:gd name="T7" fmla="*/ 100 h 211"/>
                <a:gd name="T8" fmla="*/ 37 w 133"/>
                <a:gd name="T9" fmla="*/ 100 h 211"/>
                <a:gd name="T10" fmla="*/ 39 w 133"/>
                <a:gd name="T11" fmla="*/ 102 h 211"/>
                <a:gd name="T12" fmla="*/ 42 w 133"/>
                <a:gd name="T13" fmla="*/ 103 h 211"/>
                <a:gd name="T14" fmla="*/ 45 w 133"/>
                <a:gd name="T15" fmla="*/ 104 h 211"/>
                <a:gd name="T16" fmla="*/ 48 w 133"/>
                <a:gd name="T17" fmla="*/ 105 h 211"/>
                <a:gd name="T18" fmla="*/ 52 w 133"/>
                <a:gd name="T19" fmla="*/ 105 h 211"/>
                <a:gd name="T20" fmla="*/ 53 w 133"/>
                <a:gd name="T21" fmla="*/ 105 h 211"/>
                <a:gd name="T22" fmla="*/ 54 w 133"/>
                <a:gd name="T23" fmla="*/ 105 h 211"/>
                <a:gd name="T24" fmla="*/ 55 w 133"/>
                <a:gd name="T25" fmla="*/ 105 h 211"/>
                <a:gd name="T26" fmla="*/ 56 w 133"/>
                <a:gd name="T27" fmla="*/ 105 h 211"/>
                <a:gd name="T28" fmla="*/ 62 w 133"/>
                <a:gd name="T29" fmla="*/ 102 h 211"/>
                <a:gd name="T30" fmla="*/ 66 w 133"/>
                <a:gd name="T31" fmla="*/ 96 h 211"/>
                <a:gd name="T32" fmla="*/ 67 w 133"/>
                <a:gd name="T33" fmla="*/ 91 h 211"/>
                <a:gd name="T34" fmla="*/ 66 w 133"/>
                <a:gd name="T35" fmla="*/ 85 h 211"/>
                <a:gd name="T36" fmla="*/ 64 w 133"/>
                <a:gd name="T37" fmla="*/ 79 h 211"/>
                <a:gd name="T38" fmla="*/ 61 w 133"/>
                <a:gd name="T39" fmla="*/ 69 h 211"/>
                <a:gd name="T40" fmla="*/ 56 w 133"/>
                <a:gd name="T41" fmla="*/ 56 h 211"/>
                <a:gd name="T42" fmla="*/ 51 w 133"/>
                <a:gd name="T43" fmla="*/ 42 h 211"/>
                <a:gd name="T44" fmla="*/ 47 w 133"/>
                <a:gd name="T45" fmla="*/ 28 h 211"/>
                <a:gd name="T46" fmla="*/ 43 w 133"/>
                <a:gd name="T47" fmla="*/ 16 h 211"/>
                <a:gd name="T48" fmla="*/ 40 w 133"/>
                <a:gd name="T49" fmla="*/ 8 h 211"/>
                <a:gd name="T50" fmla="*/ 39 w 133"/>
                <a:gd name="T51" fmla="*/ 5 h 211"/>
                <a:gd name="T52" fmla="*/ 17 w 133"/>
                <a:gd name="T53" fmla="*/ 0 h 211"/>
                <a:gd name="T54" fmla="*/ 0 w 133"/>
                <a:gd name="T55" fmla="*/ 8 h 21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3" h="211">
                  <a:moveTo>
                    <a:pt x="0" y="17"/>
                  </a:moveTo>
                  <a:lnTo>
                    <a:pt x="66" y="198"/>
                  </a:lnTo>
                  <a:lnTo>
                    <a:pt x="68" y="198"/>
                  </a:lnTo>
                  <a:lnTo>
                    <a:pt x="70" y="200"/>
                  </a:lnTo>
                  <a:lnTo>
                    <a:pt x="73" y="201"/>
                  </a:lnTo>
                  <a:lnTo>
                    <a:pt x="78" y="204"/>
                  </a:lnTo>
                  <a:lnTo>
                    <a:pt x="83" y="207"/>
                  </a:lnTo>
                  <a:lnTo>
                    <a:pt x="89" y="208"/>
                  </a:lnTo>
                  <a:lnTo>
                    <a:pt x="96" y="211"/>
                  </a:lnTo>
                  <a:lnTo>
                    <a:pt x="103" y="211"/>
                  </a:lnTo>
                  <a:lnTo>
                    <a:pt x="106" y="211"/>
                  </a:lnTo>
                  <a:lnTo>
                    <a:pt x="108" y="211"/>
                  </a:lnTo>
                  <a:lnTo>
                    <a:pt x="109" y="211"/>
                  </a:lnTo>
                  <a:lnTo>
                    <a:pt x="111" y="210"/>
                  </a:lnTo>
                  <a:lnTo>
                    <a:pt x="124" y="204"/>
                  </a:lnTo>
                  <a:lnTo>
                    <a:pt x="131" y="193"/>
                  </a:lnTo>
                  <a:lnTo>
                    <a:pt x="133" y="182"/>
                  </a:lnTo>
                  <a:lnTo>
                    <a:pt x="131" y="170"/>
                  </a:lnTo>
                  <a:lnTo>
                    <a:pt x="127" y="159"/>
                  </a:lnTo>
                  <a:lnTo>
                    <a:pt x="121" y="139"/>
                  </a:lnTo>
                  <a:lnTo>
                    <a:pt x="111" y="113"/>
                  </a:lnTo>
                  <a:lnTo>
                    <a:pt x="102" y="85"/>
                  </a:lnTo>
                  <a:lnTo>
                    <a:pt x="93" y="57"/>
                  </a:lnTo>
                  <a:lnTo>
                    <a:pt x="85" y="33"/>
                  </a:lnTo>
                  <a:lnTo>
                    <a:pt x="79" y="16"/>
                  </a:lnTo>
                  <a:lnTo>
                    <a:pt x="77" y="10"/>
                  </a:lnTo>
                  <a:lnTo>
                    <a:pt x="34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EAC40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8" name="Freeform 37"/>
            <p:cNvSpPr>
              <a:spLocks/>
            </p:cNvSpPr>
            <p:nvPr/>
          </p:nvSpPr>
          <p:spPr bwMode="auto">
            <a:xfrm>
              <a:off x="1106" y="2599"/>
              <a:ext cx="214" cy="213"/>
            </a:xfrm>
            <a:custGeom>
              <a:avLst/>
              <a:gdLst>
                <a:gd name="T0" fmla="*/ 172 w 426"/>
                <a:gd name="T1" fmla="*/ 120 h 427"/>
                <a:gd name="T2" fmla="*/ 162 w 426"/>
                <a:gd name="T3" fmla="*/ 143 h 427"/>
                <a:gd name="T4" fmla="*/ 145 w 426"/>
                <a:gd name="T5" fmla="*/ 161 h 427"/>
                <a:gd name="T6" fmla="*/ 121 w 426"/>
                <a:gd name="T7" fmla="*/ 172 h 427"/>
                <a:gd name="T8" fmla="*/ 94 w 426"/>
                <a:gd name="T9" fmla="*/ 172 h 427"/>
                <a:gd name="T10" fmla="*/ 69 w 426"/>
                <a:gd name="T11" fmla="*/ 161 h 427"/>
                <a:gd name="T12" fmla="*/ 52 w 426"/>
                <a:gd name="T13" fmla="*/ 143 h 427"/>
                <a:gd name="T14" fmla="*/ 42 w 426"/>
                <a:gd name="T15" fmla="*/ 120 h 427"/>
                <a:gd name="T16" fmla="*/ 42 w 426"/>
                <a:gd name="T17" fmla="*/ 93 h 427"/>
                <a:gd name="T18" fmla="*/ 52 w 426"/>
                <a:gd name="T19" fmla="*/ 69 h 427"/>
                <a:gd name="T20" fmla="*/ 69 w 426"/>
                <a:gd name="T21" fmla="*/ 51 h 427"/>
                <a:gd name="T22" fmla="*/ 94 w 426"/>
                <a:gd name="T23" fmla="*/ 41 h 427"/>
                <a:gd name="T24" fmla="*/ 119 w 426"/>
                <a:gd name="T25" fmla="*/ 41 h 427"/>
                <a:gd name="T26" fmla="*/ 140 w 426"/>
                <a:gd name="T27" fmla="*/ 48 h 427"/>
                <a:gd name="T28" fmla="*/ 156 w 426"/>
                <a:gd name="T29" fmla="*/ 61 h 427"/>
                <a:gd name="T30" fmla="*/ 168 w 426"/>
                <a:gd name="T31" fmla="*/ 79 h 427"/>
                <a:gd name="T32" fmla="*/ 211 w 426"/>
                <a:gd name="T33" fmla="*/ 81 h 427"/>
                <a:gd name="T34" fmla="*/ 205 w 426"/>
                <a:gd name="T35" fmla="*/ 64 h 427"/>
                <a:gd name="T36" fmla="*/ 197 w 426"/>
                <a:gd name="T37" fmla="*/ 49 h 427"/>
                <a:gd name="T38" fmla="*/ 186 w 426"/>
                <a:gd name="T39" fmla="*/ 35 h 427"/>
                <a:gd name="T40" fmla="*/ 174 w 426"/>
                <a:gd name="T41" fmla="*/ 23 h 427"/>
                <a:gd name="T42" fmla="*/ 159 w 426"/>
                <a:gd name="T43" fmla="*/ 13 h 427"/>
                <a:gd name="T44" fmla="*/ 143 w 426"/>
                <a:gd name="T45" fmla="*/ 6 h 427"/>
                <a:gd name="T46" fmla="*/ 126 w 426"/>
                <a:gd name="T47" fmla="*/ 2 h 427"/>
                <a:gd name="T48" fmla="*/ 107 w 426"/>
                <a:gd name="T49" fmla="*/ 0 h 427"/>
                <a:gd name="T50" fmla="*/ 85 w 426"/>
                <a:gd name="T51" fmla="*/ 2 h 427"/>
                <a:gd name="T52" fmla="*/ 65 w 426"/>
                <a:gd name="T53" fmla="*/ 9 h 427"/>
                <a:gd name="T54" fmla="*/ 47 w 426"/>
                <a:gd name="T55" fmla="*/ 18 h 427"/>
                <a:gd name="T56" fmla="*/ 31 w 426"/>
                <a:gd name="T57" fmla="*/ 31 h 427"/>
                <a:gd name="T58" fmla="*/ 19 w 426"/>
                <a:gd name="T59" fmla="*/ 47 h 427"/>
                <a:gd name="T60" fmla="*/ 9 w 426"/>
                <a:gd name="T61" fmla="*/ 65 h 427"/>
                <a:gd name="T62" fmla="*/ 2 w 426"/>
                <a:gd name="T63" fmla="*/ 85 h 427"/>
                <a:gd name="T64" fmla="*/ 0 w 426"/>
                <a:gd name="T65" fmla="*/ 106 h 427"/>
                <a:gd name="T66" fmla="*/ 2 w 426"/>
                <a:gd name="T67" fmla="*/ 128 h 427"/>
                <a:gd name="T68" fmla="*/ 9 w 426"/>
                <a:gd name="T69" fmla="*/ 148 h 427"/>
                <a:gd name="T70" fmla="*/ 19 w 426"/>
                <a:gd name="T71" fmla="*/ 166 h 427"/>
                <a:gd name="T72" fmla="*/ 31 w 426"/>
                <a:gd name="T73" fmla="*/ 182 h 427"/>
                <a:gd name="T74" fmla="*/ 47 w 426"/>
                <a:gd name="T75" fmla="*/ 195 h 427"/>
                <a:gd name="T76" fmla="*/ 65 w 426"/>
                <a:gd name="T77" fmla="*/ 204 h 427"/>
                <a:gd name="T78" fmla="*/ 85 w 426"/>
                <a:gd name="T79" fmla="*/ 211 h 427"/>
                <a:gd name="T80" fmla="*/ 107 w 426"/>
                <a:gd name="T81" fmla="*/ 213 h 427"/>
                <a:gd name="T82" fmla="*/ 129 w 426"/>
                <a:gd name="T83" fmla="*/ 211 h 427"/>
                <a:gd name="T84" fmla="*/ 149 w 426"/>
                <a:gd name="T85" fmla="*/ 204 h 427"/>
                <a:gd name="T86" fmla="*/ 167 w 426"/>
                <a:gd name="T87" fmla="*/ 195 h 427"/>
                <a:gd name="T88" fmla="*/ 183 w 426"/>
                <a:gd name="T89" fmla="*/ 182 h 427"/>
                <a:gd name="T90" fmla="*/ 195 w 426"/>
                <a:gd name="T91" fmla="*/ 166 h 427"/>
                <a:gd name="T92" fmla="*/ 205 w 426"/>
                <a:gd name="T93" fmla="*/ 148 h 427"/>
                <a:gd name="T94" fmla="*/ 212 w 426"/>
                <a:gd name="T95" fmla="*/ 128 h 427"/>
                <a:gd name="T96" fmla="*/ 214 w 426"/>
                <a:gd name="T97" fmla="*/ 106 h 427"/>
                <a:gd name="T98" fmla="*/ 214 w 426"/>
                <a:gd name="T99" fmla="*/ 104 h 427"/>
                <a:gd name="T100" fmla="*/ 214 w 426"/>
                <a:gd name="T101" fmla="*/ 101 h 427"/>
                <a:gd name="T102" fmla="*/ 174 w 426"/>
                <a:gd name="T103" fmla="*/ 105 h 427"/>
                <a:gd name="T104" fmla="*/ 174 w 426"/>
                <a:gd name="T105" fmla="*/ 106 h 42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426" h="427">
                  <a:moveTo>
                    <a:pt x="346" y="213"/>
                  </a:moveTo>
                  <a:lnTo>
                    <a:pt x="343" y="240"/>
                  </a:lnTo>
                  <a:lnTo>
                    <a:pt x="335" y="265"/>
                  </a:lnTo>
                  <a:lnTo>
                    <a:pt x="323" y="287"/>
                  </a:lnTo>
                  <a:lnTo>
                    <a:pt x="308" y="307"/>
                  </a:lnTo>
                  <a:lnTo>
                    <a:pt x="288" y="323"/>
                  </a:lnTo>
                  <a:lnTo>
                    <a:pt x="265" y="336"/>
                  </a:lnTo>
                  <a:lnTo>
                    <a:pt x="240" y="344"/>
                  </a:lnTo>
                  <a:lnTo>
                    <a:pt x="213" y="346"/>
                  </a:lnTo>
                  <a:lnTo>
                    <a:pt x="187" y="344"/>
                  </a:lnTo>
                  <a:lnTo>
                    <a:pt x="161" y="336"/>
                  </a:lnTo>
                  <a:lnTo>
                    <a:pt x="138" y="323"/>
                  </a:lnTo>
                  <a:lnTo>
                    <a:pt x="120" y="307"/>
                  </a:lnTo>
                  <a:lnTo>
                    <a:pt x="104" y="287"/>
                  </a:lnTo>
                  <a:lnTo>
                    <a:pt x="91" y="265"/>
                  </a:lnTo>
                  <a:lnTo>
                    <a:pt x="83" y="240"/>
                  </a:lnTo>
                  <a:lnTo>
                    <a:pt x="81" y="213"/>
                  </a:lnTo>
                  <a:lnTo>
                    <a:pt x="83" y="187"/>
                  </a:lnTo>
                  <a:lnTo>
                    <a:pt x="91" y="162"/>
                  </a:lnTo>
                  <a:lnTo>
                    <a:pt x="104" y="139"/>
                  </a:lnTo>
                  <a:lnTo>
                    <a:pt x="120" y="119"/>
                  </a:lnTo>
                  <a:lnTo>
                    <a:pt x="138" y="103"/>
                  </a:lnTo>
                  <a:lnTo>
                    <a:pt x="161" y="90"/>
                  </a:lnTo>
                  <a:lnTo>
                    <a:pt x="187" y="82"/>
                  </a:lnTo>
                  <a:lnTo>
                    <a:pt x="213" y="80"/>
                  </a:lnTo>
                  <a:lnTo>
                    <a:pt x="236" y="82"/>
                  </a:lnTo>
                  <a:lnTo>
                    <a:pt x="257" y="88"/>
                  </a:lnTo>
                  <a:lnTo>
                    <a:pt x="278" y="96"/>
                  </a:lnTo>
                  <a:lnTo>
                    <a:pt x="295" y="109"/>
                  </a:lnTo>
                  <a:lnTo>
                    <a:pt x="311" y="122"/>
                  </a:lnTo>
                  <a:lnTo>
                    <a:pt x="325" y="140"/>
                  </a:lnTo>
                  <a:lnTo>
                    <a:pt x="335" y="159"/>
                  </a:lnTo>
                  <a:lnTo>
                    <a:pt x="342" y="180"/>
                  </a:lnTo>
                  <a:lnTo>
                    <a:pt x="421" y="163"/>
                  </a:lnTo>
                  <a:lnTo>
                    <a:pt x="416" y="145"/>
                  </a:lnTo>
                  <a:lnTo>
                    <a:pt x="409" y="129"/>
                  </a:lnTo>
                  <a:lnTo>
                    <a:pt x="401" y="113"/>
                  </a:lnTo>
                  <a:lnTo>
                    <a:pt x="393" y="98"/>
                  </a:lnTo>
                  <a:lnTo>
                    <a:pt x="383" y="83"/>
                  </a:lnTo>
                  <a:lnTo>
                    <a:pt x="371" y="71"/>
                  </a:lnTo>
                  <a:lnTo>
                    <a:pt x="359" y="58"/>
                  </a:lnTo>
                  <a:lnTo>
                    <a:pt x="346" y="46"/>
                  </a:lnTo>
                  <a:lnTo>
                    <a:pt x="332" y="36"/>
                  </a:lnTo>
                  <a:lnTo>
                    <a:pt x="317" y="27"/>
                  </a:lnTo>
                  <a:lnTo>
                    <a:pt x="301" y="19"/>
                  </a:lnTo>
                  <a:lnTo>
                    <a:pt x="285" y="13"/>
                  </a:lnTo>
                  <a:lnTo>
                    <a:pt x="267" y="7"/>
                  </a:lnTo>
                  <a:lnTo>
                    <a:pt x="250" y="4"/>
                  </a:lnTo>
                  <a:lnTo>
                    <a:pt x="232" y="1"/>
                  </a:lnTo>
                  <a:lnTo>
                    <a:pt x="213" y="0"/>
                  </a:lnTo>
                  <a:lnTo>
                    <a:pt x="191" y="1"/>
                  </a:lnTo>
                  <a:lnTo>
                    <a:pt x="170" y="5"/>
                  </a:lnTo>
                  <a:lnTo>
                    <a:pt x="150" y="9"/>
                  </a:lnTo>
                  <a:lnTo>
                    <a:pt x="130" y="18"/>
                  </a:lnTo>
                  <a:lnTo>
                    <a:pt x="112" y="26"/>
                  </a:lnTo>
                  <a:lnTo>
                    <a:pt x="94" y="37"/>
                  </a:lnTo>
                  <a:lnTo>
                    <a:pt x="77" y="49"/>
                  </a:lnTo>
                  <a:lnTo>
                    <a:pt x="62" y="62"/>
                  </a:lnTo>
                  <a:lnTo>
                    <a:pt x="48" y="77"/>
                  </a:lnTo>
                  <a:lnTo>
                    <a:pt x="37" y="95"/>
                  </a:lnTo>
                  <a:lnTo>
                    <a:pt x="25" y="112"/>
                  </a:lnTo>
                  <a:lnTo>
                    <a:pt x="17" y="130"/>
                  </a:lnTo>
                  <a:lnTo>
                    <a:pt x="9" y="150"/>
                  </a:lnTo>
                  <a:lnTo>
                    <a:pt x="4" y="171"/>
                  </a:lnTo>
                  <a:lnTo>
                    <a:pt x="1" y="192"/>
                  </a:lnTo>
                  <a:lnTo>
                    <a:pt x="0" y="213"/>
                  </a:lnTo>
                  <a:lnTo>
                    <a:pt x="1" y="235"/>
                  </a:lnTo>
                  <a:lnTo>
                    <a:pt x="4" y="256"/>
                  </a:lnTo>
                  <a:lnTo>
                    <a:pt x="9" y="277"/>
                  </a:lnTo>
                  <a:lnTo>
                    <a:pt x="17" y="296"/>
                  </a:lnTo>
                  <a:lnTo>
                    <a:pt x="25" y="315"/>
                  </a:lnTo>
                  <a:lnTo>
                    <a:pt x="37" y="332"/>
                  </a:lnTo>
                  <a:lnTo>
                    <a:pt x="48" y="349"/>
                  </a:lnTo>
                  <a:lnTo>
                    <a:pt x="62" y="364"/>
                  </a:lnTo>
                  <a:lnTo>
                    <a:pt x="77" y="378"/>
                  </a:lnTo>
                  <a:lnTo>
                    <a:pt x="94" y="390"/>
                  </a:lnTo>
                  <a:lnTo>
                    <a:pt x="112" y="401"/>
                  </a:lnTo>
                  <a:lnTo>
                    <a:pt x="130" y="409"/>
                  </a:lnTo>
                  <a:lnTo>
                    <a:pt x="150" y="417"/>
                  </a:lnTo>
                  <a:lnTo>
                    <a:pt x="170" y="422"/>
                  </a:lnTo>
                  <a:lnTo>
                    <a:pt x="191" y="425"/>
                  </a:lnTo>
                  <a:lnTo>
                    <a:pt x="213" y="427"/>
                  </a:lnTo>
                  <a:lnTo>
                    <a:pt x="235" y="425"/>
                  </a:lnTo>
                  <a:lnTo>
                    <a:pt x="256" y="422"/>
                  </a:lnTo>
                  <a:lnTo>
                    <a:pt x="276" y="417"/>
                  </a:lnTo>
                  <a:lnTo>
                    <a:pt x="296" y="409"/>
                  </a:lnTo>
                  <a:lnTo>
                    <a:pt x="315" y="401"/>
                  </a:lnTo>
                  <a:lnTo>
                    <a:pt x="332" y="390"/>
                  </a:lnTo>
                  <a:lnTo>
                    <a:pt x="349" y="378"/>
                  </a:lnTo>
                  <a:lnTo>
                    <a:pt x="364" y="364"/>
                  </a:lnTo>
                  <a:lnTo>
                    <a:pt x="378" y="349"/>
                  </a:lnTo>
                  <a:lnTo>
                    <a:pt x="389" y="332"/>
                  </a:lnTo>
                  <a:lnTo>
                    <a:pt x="401" y="315"/>
                  </a:lnTo>
                  <a:lnTo>
                    <a:pt x="409" y="296"/>
                  </a:lnTo>
                  <a:lnTo>
                    <a:pt x="417" y="277"/>
                  </a:lnTo>
                  <a:lnTo>
                    <a:pt x="422" y="256"/>
                  </a:lnTo>
                  <a:lnTo>
                    <a:pt x="425" y="235"/>
                  </a:lnTo>
                  <a:lnTo>
                    <a:pt x="426" y="213"/>
                  </a:lnTo>
                  <a:lnTo>
                    <a:pt x="426" y="211"/>
                  </a:lnTo>
                  <a:lnTo>
                    <a:pt x="426" y="208"/>
                  </a:lnTo>
                  <a:lnTo>
                    <a:pt x="426" y="205"/>
                  </a:lnTo>
                  <a:lnTo>
                    <a:pt x="426" y="203"/>
                  </a:lnTo>
                  <a:lnTo>
                    <a:pt x="346" y="210"/>
                  </a:lnTo>
                  <a:lnTo>
                    <a:pt x="346" y="211"/>
                  </a:lnTo>
                  <a:lnTo>
                    <a:pt x="346" y="212"/>
                  </a:lnTo>
                  <a:lnTo>
                    <a:pt x="346" y="213"/>
                  </a:lnTo>
                  <a:close/>
                </a:path>
              </a:pathLst>
            </a:custGeom>
            <a:solidFill>
              <a:srgbClr val="EAC40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9" name="Freeform 38"/>
            <p:cNvSpPr>
              <a:spLocks/>
            </p:cNvSpPr>
            <p:nvPr/>
          </p:nvSpPr>
          <p:spPr bwMode="auto">
            <a:xfrm>
              <a:off x="1278" y="2680"/>
              <a:ext cx="42" cy="24"/>
            </a:xfrm>
            <a:custGeom>
              <a:avLst/>
              <a:gdLst>
                <a:gd name="T0" fmla="*/ 0 w 84"/>
                <a:gd name="T1" fmla="*/ 9 h 47"/>
                <a:gd name="T2" fmla="*/ 1 w 84"/>
                <a:gd name="T3" fmla="*/ 12 h 47"/>
                <a:gd name="T4" fmla="*/ 1 w 84"/>
                <a:gd name="T5" fmla="*/ 16 h 47"/>
                <a:gd name="T6" fmla="*/ 2 w 84"/>
                <a:gd name="T7" fmla="*/ 20 h 47"/>
                <a:gd name="T8" fmla="*/ 2 w 84"/>
                <a:gd name="T9" fmla="*/ 24 h 47"/>
                <a:gd name="T10" fmla="*/ 42 w 84"/>
                <a:gd name="T11" fmla="*/ 20 h 47"/>
                <a:gd name="T12" fmla="*/ 42 w 84"/>
                <a:gd name="T13" fmla="*/ 15 h 47"/>
                <a:gd name="T14" fmla="*/ 41 w 84"/>
                <a:gd name="T15" fmla="*/ 10 h 47"/>
                <a:gd name="T16" fmla="*/ 40 w 84"/>
                <a:gd name="T17" fmla="*/ 5 h 47"/>
                <a:gd name="T18" fmla="*/ 40 w 84"/>
                <a:gd name="T19" fmla="*/ 0 h 47"/>
                <a:gd name="T20" fmla="*/ 0 w 84"/>
                <a:gd name="T21" fmla="*/ 9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4" h="47">
                  <a:moveTo>
                    <a:pt x="0" y="17"/>
                  </a:moveTo>
                  <a:lnTo>
                    <a:pt x="1" y="24"/>
                  </a:lnTo>
                  <a:lnTo>
                    <a:pt x="2" y="32"/>
                  </a:lnTo>
                  <a:lnTo>
                    <a:pt x="4" y="39"/>
                  </a:lnTo>
                  <a:lnTo>
                    <a:pt x="4" y="47"/>
                  </a:lnTo>
                  <a:lnTo>
                    <a:pt x="84" y="40"/>
                  </a:lnTo>
                  <a:lnTo>
                    <a:pt x="83" y="30"/>
                  </a:lnTo>
                  <a:lnTo>
                    <a:pt x="82" y="19"/>
                  </a:lnTo>
                  <a:lnTo>
                    <a:pt x="80" y="10"/>
                  </a:lnTo>
                  <a:lnTo>
                    <a:pt x="79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EAC40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0" name="Freeform 39"/>
            <p:cNvSpPr>
              <a:spLocks/>
            </p:cNvSpPr>
            <p:nvPr/>
          </p:nvSpPr>
          <p:spPr bwMode="auto">
            <a:xfrm>
              <a:off x="1257" y="2239"/>
              <a:ext cx="213" cy="213"/>
            </a:xfrm>
            <a:custGeom>
              <a:avLst/>
              <a:gdLst>
                <a:gd name="T0" fmla="*/ 172 w 425"/>
                <a:gd name="T1" fmla="*/ 120 h 425"/>
                <a:gd name="T2" fmla="*/ 162 w 425"/>
                <a:gd name="T3" fmla="*/ 144 h 425"/>
                <a:gd name="T4" fmla="*/ 144 w 425"/>
                <a:gd name="T5" fmla="*/ 162 h 425"/>
                <a:gd name="T6" fmla="*/ 119 w 425"/>
                <a:gd name="T7" fmla="*/ 172 h 425"/>
                <a:gd name="T8" fmla="*/ 93 w 425"/>
                <a:gd name="T9" fmla="*/ 172 h 425"/>
                <a:gd name="T10" fmla="*/ 69 w 425"/>
                <a:gd name="T11" fmla="*/ 162 h 425"/>
                <a:gd name="T12" fmla="*/ 51 w 425"/>
                <a:gd name="T13" fmla="*/ 144 h 425"/>
                <a:gd name="T14" fmla="*/ 41 w 425"/>
                <a:gd name="T15" fmla="*/ 120 h 425"/>
                <a:gd name="T16" fmla="*/ 41 w 425"/>
                <a:gd name="T17" fmla="*/ 94 h 425"/>
                <a:gd name="T18" fmla="*/ 51 w 425"/>
                <a:gd name="T19" fmla="*/ 69 h 425"/>
                <a:gd name="T20" fmla="*/ 69 w 425"/>
                <a:gd name="T21" fmla="*/ 52 h 425"/>
                <a:gd name="T22" fmla="*/ 93 w 425"/>
                <a:gd name="T23" fmla="*/ 41 h 425"/>
                <a:gd name="T24" fmla="*/ 118 w 425"/>
                <a:gd name="T25" fmla="*/ 41 h 425"/>
                <a:gd name="T26" fmla="*/ 138 w 425"/>
                <a:gd name="T27" fmla="*/ 48 h 425"/>
                <a:gd name="T28" fmla="*/ 155 w 425"/>
                <a:gd name="T29" fmla="*/ 61 h 425"/>
                <a:gd name="T30" fmla="*/ 167 w 425"/>
                <a:gd name="T31" fmla="*/ 80 h 425"/>
                <a:gd name="T32" fmla="*/ 210 w 425"/>
                <a:gd name="T33" fmla="*/ 82 h 425"/>
                <a:gd name="T34" fmla="*/ 204 w 425"/>
                <a:gd name="T35" fmla="*/ 65 h 425"/>
                <a:gd name="T36" fmla="*/ 196 w 425"/>
                <a:gd name="T37" fmla="*/ 49 h 425"/>
                <a:gd name="T38" fmla="*/ 186 w 425"/>
                <a:gd name="T39" fmla="*/ 36 h 425"/>
                <a:gd name="T40" fmla="*/ 173 w 425"/>
                <a:gd name="T41" fmla="*/ 23 h 425"/>
                <a:gd name="T42" fmla="*/ 159 w 425"/>
                <a:gd name="T43" fmla="*/ 14 h 425"/>
                <a:gd name="T44" fmla="*/ 142 w 425"/>
                <a:gd name="T45" fmla="*/ 7 h 425"/>
                <a:gd name="T46" fmla="*/ 125 w 425"/>
                <a:gd name="T47" fmla="*/ 2 h 425"/>
                <a:gd name="T48" fmla="*/ 106 w 425"/>
                <a:gd name="T49" fmla="*/ 0 h 425"/>
                <a:gd name="T50" fmla="*/ 85 w 425"/>
                <a:gd name="T51" fmla="*/ 3 h 425"/>
                <a:gd name="T52" fmla="*/ 65 w 425"/>
                <a:gd name="T53" fmla="*/ 9 h 425"/>
                <a:gd name="T54" fmla="*/ 47 w 425"/>
                <a:gd name="T55" fmla="*/ 19 h 425"/>
                <a:gd name="T56" fmla="*/ 31 w 425"/>
                <a:gd name="T57" fmla="*/ 31 h 425"/>
                <a:gd name="T58" fmla="*/ 18 w 425"/>
                <a:gd name="T59" fmla="*/ 48 h 425"/>
                <a:gd name="T60" fmla="*/ 8 w 425"/>
                <a:gd name="T61" fmla="*/ 65 h 425"/>
                <a:gd name="T62" fmla="*/ 2 w 425"/>
                <a:gd name="T63" fmla="*/ 86 h 425"/>
                <a:gd name="T64" fmla="*/ 0 w 425"/>
                <a:gd name="T65" fmla="*/ 107 h 425"/>
                <a:gd name="T66" fmla="*/ 2 w 425"/>
                <a:gd name="T67" fmla="*/ 128 h 425"/>
                <a:gd name="T68" fmla="*/ 8 w 425"/>
                <a:gd name="T69" fmla="*/ 148 h 425"/>
                <a:gd name="T70" fmla="*/ 18 w 425"/>
                <a:gd name="T71" fmla="*/ 166 h 425"/>
                <a:gd name="T72" fmla="*/ 31 w 425"/>
                <a:gd name="T73" fmla="*/ 182 h 425"/>
                <a:gd name="T74" fmla="*/ 47 w 425"/>
                <a:gd name="T75" fmla="*/ 195 h 425"/>
                <a:gd name="T76" fmla="*/ 65 w 425"/>
                <a:gd name="T77" fmla="*/ 205 h 425"/>
                <a:gd name="T78" fmla="*/ 85 w 425"/>
                <a:gd name="T79" fmla="*/ 211 h 425"/>
                <a:gd name="T80" fmla="*/ 106 w 425"/>
                <a:gd name="T81" fmla="*/ 213 h 425"/>
                <a:gd name="T82" fmla="*/ 128 w 425"/>
                <a:gd name="T83" fmla="*/ 211 h 425"/>
                <a:gd name="T84" fmla="*/ 148 w 425"/>
                <a:gd name="T85" fmla="*/ 205 h 425"/>
                <a:gd name="T86" fmla="*/ 166 w 425"/>
                <a:gd name="T87" fmla="*/ 195 h 425"/>
                <a:gd name="T88" fmla="*/ 182 w 425"/>
                <a:gd name="T89" fmla="*/ 182 h 425"/>
                <a:gd name="T90" fmla="*/ 195 w 425"/>
                <a:gd name="T91" fmla="*/ 166 h 425"/>
                <a:gd name="T92" fmla="*/ 205 w 425"/>
                <a:gd name="T93" fmla="*/ 148 h 425"/>
                <a:gd name="T94" fmla="*/ 210 w 425"/>
                <a:gd name="T95" fmla="*/ 128 h 425"/>
                <a:gd name="T96" fmla="*/ 213 w 425"/>
                <a:gd name="T97" fmla="*/ 107 h 425"/>
                <a:gd name="T98" fmla="*/ 213 w 425"/>
                <a:gd name="T99" fmla="*/ 104 h 425"/>
                <a:gd name="T100" fmla="*/ 213 w 425"/>
                <a:gd name="T101" fmla="*/ 102 h 425"/>
                <a:gd name="T102" fmla="*/ 173 w 425"/>
                <a:gd name="T103" fmla="*/ 106 h 425"/>
                <a:gd name="T104" fmla="*/ 173 w 425"/>
                <a:gd name="T105" fmla="*/ 106 h 42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425" h="425">
                  <a:moveTo>
                    <a:pt x="346" y="213"/>
                  </a:moveTo>
                  <a:lnTo>
                    <a:pt x="343" y="240"/>
                  </a:lnTo>
                  <a:lnTo>
                    <a:pt x="335" y="265"/>
                  </a:lnTo>
                  <a:lnTo>
                    <a:pt x="323" y="288"/>
                  </a:lnTo>
                  <a:lnTo>
                    <a:pt x="306" y="307"/>
                  </a:lnTo>
                  <a:lnTo>
                    <a:pt x="287" y="323"/>
                  </a:lnTo>
                  <a:lnTo>
                    <a:pt x="264" y="335"/>
                  </a:lnTo>
                  <a:lnTo>
                    <a:pt x="238" y="344"/>
                  </a:lnTo>
                  <a:lnTo>
                    <a:pt x="212" y="346"/>
                  </a:lnTo>
                  <a:lnTo>
                    <a:pt x="185" y="344"/>
                  </a:lnTo>
                  <a:lnTo>
                    <a:pt x="160" y="335"/>
                  </a:lnTo>
                  <a:lnTo>
                    <a:pt x="138" y="323"/>
                  </a:lnTo>
                  <a:lnTo>
                    <a:pt x="119" y="307"/>
                  </a:lnTo>
                  <a:lnTo>
                    <a:pt x="102" y="288"/>
                  </a:lnTo>
                  <a:lnTo>
                    <a:pt x="90" y="265"/>
                  </a:lnTo>
                  <a:lnTo>
                    <a:pt x="82" y="240"/>
                  </a:lnTo>
                  <a:lnTo>
                    <a:pt x="79" y="213"/>
                  </a:lnTo>
                  <a:lnTo>
                    <a:pt x="82" y="187"/>
                  </a:lnTo>
                  <a:lnTo>
                    <a:pt x="90" y="162"/>
                  </a:lnTo>
                  <a:lnTo>
                    <a:pt x="102" y="138"/>
                  </a:lnTo>
                  <a:lnTo>
                    <a:pt x="119" y="119"/>
                  </a:lnTo>
                  <a:lnTo>
                    <a:pt x="138" y="103"/>
                  </a:lnTo>
                  <a:lnTo>
                    <a:pt x="160" y="90"/>
                  </a:lnTo>
                  <a:lnTo>
                    <a:pt x="185" y="82"/>
                  </a:lnTo>
                  <a:lnTo>
                    <a:pt x="212" y="80"/>
                  </a:lnTo>
                  <a:lnTo>
                    <a:pt x="235" y="82"/>
                  </a:lnTo>
                  <a:lnTo>
                    <a:pt x="256" y="88"/>
                  </a:lnTo>
                  <a:lnTo>
                    <a:pt x="276" y="96"/>
                  </a:lnTo>
                  <a:lnTo>
                    <a:pt x="294" y="109"/>
                  </a:lnTo>
                  <a:lnTo>
                    <a:pt x="310" y="122"/>
                  </a:lnTo>
                  <a:lnTo>
                    <a:pt x="324" y="140"/>
                  </a:lnTo>
                  <a:lnTo>
                    <a:pt x="334" y="159"/>
                  </a:lnTo>
                  <a:lnTo>
                    <a:pt x="341" y="180"/>
                  </a:lnTo>
                  <a:lnTo>
                    <a:pt x="419" y="164"/>
                  </a:lnTo>
                  <a:lnTo>
                    <a:pt x="415" y="147"/>
                  </a:lnTo>
                  <a:lnTo>
                    <a:pt x="408" y="129"/>
                  </a:lnTo>
                  <a:lnTo>
                    <a:pt x="401" y="113"/>
                  </a:lnTo>
                  <a:lnTo>
                    <a:pt x="392" y="98"/>
                  </a:lnTo>
                  <a:lnTo>
                    <a:pt x="382" y="84"/>
                  </a:lnTo>
                  <a:lnTo>
                    <a:pt x="371" y="71"/>
                  </a:lnTo>
                  <a:lnTo>
                    <a:pt x="358" y="58"/>
                  </a:lnTo>
                  <a:lnTo>
                    <a:pt x="346" y="46"/>
                  </a:lnTo>
                  <a:lnTo>
                    <a:pt x="332" y="36"/>
                  </a:lnTo>
                  <a:lnTo>
                    <a:pt x="317" y="27"/>
                  </a:lnTo>
                  <a:lnTo>
                    <a:pt x="301" y="19"/>
                  </a:lnTo>
                  <a:lnTo>
                    <a:pt x="284" y="13"/>
                  </a:lnTo>
                  <a:lnTo>
                    <a:pt x="267" y="7"/>
                  </a:lnTo>
                  <a:lnTo>
                    <a:pt x="249" y="4"/>
                  </a:lnTo>
                  <a:lnTo>
                    <a:pt x="230" y="1"/>
                  </a:lnTo>
                  <a:lnTo>
                    <a:pt x="212" y="0"/>
                  </a:lnTo>
                  <a:lnTo>
                    <a:pt x="190" y="1"/>
                  </a:lnTo>
                  <a:lnTo>
                    <a:pt x="169" y="5"/>
                  </a:lnTo>
                  <a:lnTo>
                    <a:pt x="149" y="9"/>
                  </a:lnTo>
                  <a:lnTo>
                    <a:pt x="129" y="18"/>
                  </a:lnTo>
                  <a:lnTo>
                    <a:pt x="110" y="26"/>
                  </a:lnTo>
                  <a:lnTo>
                    <a:pt x="93" y="37"/>
                  </a:lnTo>
                  <a:lnTo>
                    <a:pt x="77" y="49"/>
                  </a:lnTo>
                  <a:lnTo>
                    <a:pt x="62" y="62"/>
                  </a:lnTo>
                  <a:lnTo>
                    <a:pt x="48" y="77"/>
                  </a:lnTo>
                  <a:lnTo>
                    <a:pt x="36" y="95"/>
                  </a:lnTo>
                  <a:lnTo>
                    <a:pt x="25" y="112"/>
                  </a:lnTo>
                  <a:lnTo>
                    <a:pt x="16" y="130"/>
                  </a:lnTo>
                  <a:lnTo>
                    <a:pt x="9" y="150"/>
                  </a:lnTo>
                  <a:lnTo>
                    <a:pt x="4" y="171"/>
                  </a:lnTo>
                  <a:lnTo>
                    <a:pt x="1" y="191"/>
                  </a:lnTo>
                  <a:lnTo>
                    <a:pt x="0" y="213"/>
                  </a:lnTo>
                  <a:lnTo>
                    <a:pt x="1" y="235"/>
                  </a:lnTo>
                  <a:lnTo>
                    <a:pt x="4" y="256"/>
                  </a:lnTo>
                  <a:lnTo>
                    <a:pt x="9" y="277"/>
                  </a:lnTo>
                  <a:lnTo>
                    <a:pt x="16" y="296"/>
                  </a:lnTo>
                  <a:lnTo>
                    <a:pt x="25" y="315"/>
                  </a:lnTo>
                  <a:lnTo>
                    <a:pt x="36" y="332"/>
                  </a:lnTo>
                  <a:lnTo>
                    <a:pt x="48" y="348"/>
                  </a:lnTo>
                  <a:lnTo>
                    <a:pt x="62" y="363"/>
                  </a:lnTo>
                  <a:lnTo>
                    <a:pt x="77" y="377"/>
                  </a:lnTo>
                  <a:lnTo>
                    <a:pt x="93" y="390"/>
                  </a:lnTo>
                  <a:lnTo>
                    <a:pt x="110" y="400"/>
                  </a:lnTo>
                  <a:lnTo>
                    <a:pt x="129" y="409"/>
                  </a:lnTo>
                  <a:lnTo>
                    <a:pt x="149" y="416"/>
                  </a:lnTo>
                  <a:lnTo>
                    <a:pt x="169" y="421"/>
                  </a:lnTo>
                  <a:lnTo>
                    <a:pt x="190" y="424"/>
                  </a:lnTo>
                  <a:lnTo>
                    <a:pt x="212" y="425"/>
                  </a:lnTo>
                  <a:lnTo>
                    <a:pt x="234" y="424"/>
                  </a:lnTo>
                  <a:lnTo>
                    <a:pt x="256" y="421"/>
                  </a:lnTo>
                  <a:lnTo>
                    <a:pt x="275" y="416"/>
                  </a:lnTo>
                  <a:lnTo>
                    <a:pt x="295" y="409"/>
                  </a:lnTo>
                  <a:lnTo>
                    <a:pt x="314" y="400"/>
                  </a:lnTo>
                  <a:lnTo>
                    <a:pt x="332" y="390"/>
                  </a:lnTo>
                  <a:lnTo>
                    <a:pt x="348" y="377"/>
                  </a:lnTo>
                  <a:lnTo>
                    <a:pt x="363" y="363"/>
                  </a:lnTo>
                  <a:lnTo>
                    <a:pt x="377" y="348"/>
                  </a:lnTo>
                  <a:lnTo>
                    <a:pt x="389" y="332"/>
                  </a:lnTo>
                  <a:lnTo>
                    <a:pt x="400" y="315"/>
                  </a:lnTo>
                  <a:lnTo>
                    <a:pt x="409" y="296"/>
                  </a:lnTo>
                  <a:lnTo>
                    <a:pt x="416" y="277"/>
                  </a:lnTo>
                  <a:lnTo>
                    <a:pt x="420" y="256"/>
                  </a:lnTo>
                  <a:lnTo>
                    <a:pt x="424" y="235"/>
                  </a:lnTo>
                  <a:lnTo>
                    <a:pt x="425" y="213"/>
                  </a:lnTo>
                  <a:lnTo>
                    <a:pt x="425" y="211"/>
                  </a:lnTo>
                  <a:lnTo>
                    <a:pt x="425" y="208"/>
                  </a:lnTo>
                  <a:lnTo>
                    <a:pt x="425" y="205"/>
                  </a:lnTo>
                  <a:lnTo>
                    <a:pt x="425" y="203"/>
                  </a:lnTo>
                  <a:lnTo>
                    <a:pt x="346" y="210"/>
                  </a:lnTo>
                  <a:lnTo>
                    <a:pt x="346" y="211"/>
                  </a:lnTo>
                  <a:lnTo>
                    <a:pt x="346" y="212"/>
                  </a:lnTo>
                  <a:lnTo>
                    <a:pt x="346" y="213"/>
                  </a:lnTo>
                  <a:close/>
                </a:path>
              </a:pathLst>
            </a:custGeom>
            <a:solidFill>
              <a:srgbClr val="EAC40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1" name="Freeform 40"/>
            <p:cNvSpPr>
              <a:spLocks/>
            </p:cNvSpPr>
            <p:nvPr/>
          </p:nvSpPr>
          <p:spPr bwMode="auto">
            <a:xfrm>
              <a:off x="1428" y="2321"/>
              <a:ext cx="42" cy="23"/>
            </a:xfrm>
            <a:custGeom>
              <a:avLst/>
              <a:gdLst>
                <a:gd name="T0" fmla="*/ 0 w 84"/>
                <a:gd name="T1" fmla="*/ 8 h 46"/>
                <a:gd name="T2" fmla="*/ 1 w 84"/>
                <a:gd name="T3" fmla="*/ 12 h 46"/>
                <a:gd name="T4" fmla="*/ 2 w 84"/>
                <a:gd name="T5" fmla="*/ 16 h 46"/>
                <a:gd name="T6" fmla="*/ 3 w 84"/>
                <a:gd name="T7" fmla="*/ 19 h 46"/>
                <a:gd name="T8" fmla="*/ 3 w 84"/>
                <a:gd name="T9" fmla="*/ 23 h 46"/>
                <a:gd name="T10" fmla="*/ 42 w 84"/>
                <a:gd name="T11" fmla="*/ 20 h 46"/>
                <a:gd name="T12" fmla="*/ 42 w 84"/>
                <a:gd name="T13" fmla="*/ 15 h 46"/>
                <a:gd name="T14" fmla="*/ 42 w 84"/>
                <a:gd name="T15" fmla="*/ 10 h 46"/>
                <a:gd name="T16" fmla="*/ 41 w 84"/>
                <a:gd name="T17" fmla="*/ 5 h 46"/>
                <a:gd name="T18" fmla="*/ 39 w 84"/>
                <a:gd name="T19" fmla="*/ 0 h 46"/>
                <a:gd name="T20" fmla="*/ 0 w 84"/>
                <a:gd name="T21" fmla="*/ 8 h 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4" h="46">
                  <a:moveTo>
                    <a:pt x="0" y="16"/>
                  </a:moveTo>
                  <a:lnTo>
                    <a:pt x="1" y="23"/>
                  </a:lnTo>
                  <a:lnTo>
                    <a:pt x="3" y="31"/>
                  </a:lnTo>
                  <a:lnTo>
                    <a:pt x="5" y="38"/>
                  </a:lnTo>
                  <a:lnTo>
                    <a:pt x="5" y="46"/>
                  </a:lnTo>
                  <a:lnTo>
                    <a:pt x="84" y="39"/>
                  </a:lnTo>
                  <a:lnTo>
                    <a:pt x="84" y="29"/>
                  </a:lnTo>
                  <a:lnTo>
                    <a:pt x="83" y="19"/>
                  </a:lnTo>
                  <a:lnTo>
                    <a:pt x="81" y="9"/>
                  </a:lnTo>
                  <a:lnTo>
                    <a:pt x="78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EAC40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2" name="Freeform 41"/>
            <p:cNvSpPr>
              <a:spLocks/>
            </p:cNvSpPr>
            <p:nvPr/>
          </p:nvSpPr>
          <p:spPr bwMode="auto">
            <a:xfrm>
              <a:off x="336" y="1861"/>
              <a:ext cx="1145" cy="1044"/>
            </a:xfrm>
            <a:custGeom>
              <a:avLst/>
              <a:gdLst>
                <a:gd name="T0" fmla="*/ 1144 w 2290"/>
                <a:gd name="T1" fmla="*/ 471 h 2089"/>
                <a:gd name="T2" fmla="*/ 1104 w 2290"/>
                <a:gd name="T3" fmla="*/ 395 h 2089"/>
                <a:gd name="T4" fmla="*/ 1020 w 2290"/>
                <a:gd name="T5" fmla="*/ 367 h 2089"/>
                <a:gd name="T6" fmla="*/ 953 w 2290"/>
                <a:gd name="T7" fmla="*/ 394 h 2089"/>
                <a:gd name="T8" fmla="*/ 916 w 2290"/>
                <a:gd name="T9" fmla="*/ 452 h 2089"/>
                <a:gd name="T10" fmla="*/ 989 w 2290"/>
                <a:gd name="T11" fmla="*/ 438 h 2089"/>
                <a:gd name="T12" fmla="*/ 1042 w 2290"/>
                <a:gd name="T13" fmla="*/ 425 h 2089"/>
                <a:gd name="T14" fmla="*/ 1080 w 2290"/>
                <a:gd name="T15" fmla="*/ 452 h 2089"/>
                <a:gd name="T16" fmla="*/ 1078 w 2290"/>
                <a:gd name="T17" fmla="*/ 521 h 2089"/>
                <a:gd name="T18" fmla="*/ 1001 w 2290"/>
                <a:gd name="T19" fmla="*/ 541 h 2089"/>
                <a:gd name="T20" fmla="*/ 848 w 2290"/>
                <a:gd name="T21" fmla="*/ 753 h 2089"/>
                <a:gd name="T22" fmla="*/ 881 w 2290"/>
                <a:gd name="T23" fmla="*/ 747 h 2089"/>
                <a:gd name="T24" fmla="*/ 945 w 2290"/>
                <a:gd name="T25" fmla="*/ 773 h 2089"/>
                <a:gd name="T26" fmla="*/ 976 w 2290"/>
                <a:gd name="T27" fmla="*/ 841 h 2089"/>
                <a:gd name="T28" fmla="*/ 944 w 2290"/>
                <a:gd name="T29" fmla="*/ 919 h 2089"/>
                <a:gd name="T30" fmla="*/ 961 w 2290"/>
                <a:gd name="T31" fmla="*/ 1024 h 2089"/>
                <a:gd name="T32" fmla="*/ 909 w 2290"/>
                <a:gd name="T33" fmla="*/ 915 h 2089"/>
                <a:gd name="T34" fmla="*/ 931 w 2290"/>
                <a:gd name="T35" fmla="*/ 904 h 2089"/>
                <a:gd name="T36" fmla="*/ 957 w 2290"/>
                <a:gd name="T37" fmla="*/ 850 h 2089"/>
                <a:gd name="T38" fmla="*/ 884 w 2290"/>
                <a:gd name="T39" fmla="*/ 766 h 2089"/>
                <a:gd name="T40" fmla="*/ 828 w 2290"/>
                <a:gd name="T41" fmla="*/ 786 h 2089"/>
                <a:gd name="T42" fmla="*/ 801 w 2290"/>
                <a:gd name="T43" fmla="*/ 841 h 2089"/>
                <a:gd name="T44" fmla="*/ 860 w 2290"/>
                <a:gd name="T45" fmla="*/ 922 h 2089"/>
                <a:gd name="T46" fmla="*/ 830 w 2290"/>
                <a:gd name="T47" fmla="*/ 933 h 2089"/>
                <a:gd name="T48" fmla="*/ 788 w 2290"/>
                <a:gd name="T49" fmla="*/ 881 h 2089"/>
                <a:gd name="T50" fmla="*/ 789 w 2290"/>
                <a:gd name="T51" fmla="*/ 810 h 2089"/>
                <a:gd name="T52" fmla="*/ 627 w 2290"/>
                <a:gd name="T53" fmla="*/ 541 h 2089"/>
                <a:gd name="T54" fmla="*/ 287 w 2290"/>
                <a:gd name="T55" fmla="*/ 0 h 2089"/>
                <a:gd name="T56" fmla="*/ 785 w 2290"/>
                <a:gd name="T57" fmla="*/ 778 h 2089"/>
                <a:gd name="T58" fmla="*/ 764 w 2290"/>
                <a:gd name="T59" fmla="*/ 839 h 2089"/>
                <a:gd name="T60" fmla="*/ 793 w 2290"/>
                <a:gd name="T61" fmla="*/ 927 h 2089"/>
                <a:gd name="T62" fmla="*/ 866 w 2290"/>
                <a:gd name="T63" fmla="*/ 961 h 2089"/>
                <a:gd name="T64" fmla="*/ 869 w 2290"/>
                <a:gd name="T65" fmla="*/ 904 h 2089"/>
                <a:gd name="T66" fmla="*/ 820 w 2290"/>
                <a:gd name="T67" fmla="*/ 842 h 2089"/>
                <a:gd name="T68" fmla="*/ 840 w 2290"/>
                <a:gd name="T69" fmla="*/ 800 h 2089"/>
                <a:gd name="T70" fmla="*/ 882 w 2290"/>
                <a:gd name="T71" fmla="*/ 785 h 2089"/>
                <a:gd name="T72" fmla="*/ 939 w 2290"/>
                <a:gd name="T73" fmla="*/ 849 h 2089"/>
                <a:gd name="T74" fmla="*/ 919 w 2290"/>
                <a:gd name="T75" fmla="*/ 889 h 2089"/>
                <a:gd name="T76" fmla="*/ 894 w 2290"/>
                <a:gd name="T77" fmla="*/ 901 h 2089"/>
                <a:gd name="T78" fmla="*/ 949 w 2290"/>
                <a:gd name="T79" fmla="*/ 1043 h 2089"/>
                <a:gd name="T80" fmla="*/ 969 w 2290"/>
                <a:gd name="T81" fmla="*/ 1041 h 2089"/>
                <a:gd name="T82" fmla="*/ 980 w 2290"/>
                <a:gd name="T83" fmla="*/ 1013 h 2089"/>
                <a:gd name="T84" fmla="*/ 954 w 2290"/>
                <a:gd name="T85" fmla="*/ 945 h 2089"/>
                <a:gd name="T86" fmla="*/ 993 w 2290"/>
                <a:gd name="T87" fmla="*/ 865 h 2089"/>
                <a:gd name="T88" fmla="*/ 972 w 2290"/>
                <a:gd name="T89" fmla="*/ 776 h 2089"/>
                <a:gd name="T90" fmla="*/ 897 w 2290"/>
                <a:gd name="T91" fmla="*/ 730 h 2089"/>
                <a:gd name="T92" fmla="*/ 858 w 2290"/>
                <a:gd name="T93" fmla="*/ 730 h 2089"/>
                <a:gd name="T94" fmla="*/ 995 w 2290"/>
                <a:gd name="T95" fmla="*/ 559 h 2089"/>
                <a:gd name="T96" fmla="*/ 1093 w 2290"/>
                <a:gd name="T97" fmla="*/ 532 h 2089"/>
                <a:gd name="T98" fmla="*/ 1095 w 2290"/>
                <a:gd name="T99" fmla="*/ 442 h 2089"/>
                <a:gd name="T100" fmla="*/ 1045 w 2290"/>
                <a:gd name="T101" fmla="*/ 407 h 2089"/>
                <a:gd name="T102" fmla="*/ 979 w 2290"/>
                <a:gd name="T103" fmla="*/ 423 h 2089"/>
                <a:gd name="T104" fmla="*/ 955 w 2290"/>
                <a:gd name="T105" fmla="*/ 419 h 2089"/>
                <a:gd name="T106" fmla="*/ 1040 w 2290"/>
                <a:gd name="T107" fmla="*/ 386 h 2089"/>
                <a:gd name="T108" fmla="*/ 1105 w 2290"/>
                <a:gd name="T109" fmla="*/ 424 h 2089"/>
                <a:gd name="T110" fmla="*/ 1118 w 2290"/>
                <a:gd name="T111" fmla="*/ 527 h 2089"/>
                <a:gd name="T112" fmla="*/ 1023 w 2290"/>
                <a:gd name="T113" fmla="*/ 586 h 2089"/>
                <a:gd name="T114" fmla="*/ 968 w 2290"/>
                <a:gd name="T115" fmla="*/ 566 h 2089"/>
                <a:gd name="T116" fmla="*/ 938 w 2290"/>
                <a:gd name="T117" fmla="*/ 562 h 2089"/>
                <a:gd name="T118" fmla="*/ 995 w 2290"/>
                <a:gd name="T119" fmla="*/ 600 h 2089"/>
                <a:gd name="T120" fmla="*/ 1068 w 2290"/>
                <a:gd name="T121" fmla="*/ 597 h 2089"/>
                <a:gd name="T122" fmla="*/ 1129 w 2290"/>
                <a:gd name="T123" fmla="*/ 547 h 208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290" h="2089">
                  <a:moveTo>
                    <a:pt x="2290" y="980"/>
                  </a:moveTo>
                  <a:lnTo>
                    <a:pt x="2290" y="977"/>
                  </a:lnTo>
                  <a:lnTo>
                    <a:pt x="2290" y="975"/>
                  </a:lnTo>
                  <a:lnTo>
                    <a:pt x="2290" y="973"/>
                  </a:lnTo>
                  <a:lnTo>
                    <a:pt x="2290" y="970"/>
                  </a:lnTo>
                  <a:lnTo>
                    <a:pt x="2290" y="961"/>
                  </a:lnTo>
                  <a:lnTo>
                    <a:pt x="2289" y="951"/>
                  </a:lnTo>
                  <a:lnTo>
                    <a:pt x="2288" y="942"/>
                  </a:lnTo>
                  <a:lnTo>
                    <a:pt x="2287" y="931"/>
                  </a:lnTo>
                  <a:lnTo>
                    <a:pt x="2281" y="908"/>
                  </a:lnTo>
                  <a:lnTo>
                    <a:pt x="2274" y="885"/>
                  </a:lnTo>
                  <a:lnTo>
                    <a:pt x="2265" y="864"/>
                  </a:lnTo>
                  <a:lnTo>
                    <a:pt x="2253" y="844"/>
                  </a:lnTo>
                  <a:lnTo>
                    <a:pt x="2239" y="825"/>
                  </a:lnTo>
                  <a:lnTo>
                    <a:pt x="2224" y="807"/>
                  </a:lnTo>
                  <a:lnTo>
                    <a:pt x="2207" y="791"/>
                  </a:lnTo>
                  <a:lnTo>
                    <a:pt x="2189" y="777"/>
                  </a:lnTo>
                  <a:lnTo>
                    <a:pt x="2169" y="764"/>
                  </a:lnTo>
                  <a:lnTo>
                    <a:pt x="2148" y="754"/>
                  </a:lnTo>
                  <a:lnTo>
                    <a:pt x="2127" y="746"/>
                  </a:lnTo>
                  <a:lnTo>
                    <a:pt x="2106" y="740"/>
                  </a:lnTo>
                  <a:lnTo>
                    <a:pt x="2084" y="737"/>
                  </a:lnTo>
                  <a:lnTo>
                    <a:pt x="2062" y="734"/>
                  </a:lnTo>
                  <a:lnTo>
                    <a:pt x="2039" y="735"/>
                  </a:lnTo>
                  <a:lnTo>
                    <a:pt x="2016" y="738"/>
                  </a:lnTo>
                  <a:lnTo>
                    <a:pt x="1998" y="741"/>
                  </a:lnTo>
                  <a:lnTo>
                    <a:pt x="1981" y="746"/>
                  </a:lnTo>
                  <a:lnTo>
                    <a:pt x="1965" y="753"/>
                  </a:lnTo>
                  <a:lnTo>
                    <a:pt x="1949" y="760"/>
                  </a:lnTo>
                  <a:lnTo>
                    <a:pt x="1934" y="769"/>
                  </a:lnTo>
                  <a:lnTo>
                    <a:pt x="1920" y="778"/>
                  </a:lnTo>
                  <a:lnTo>
                    <a:pt x="1906" y="788"/>
                  </a:lnTo>
                  <a:lnTo>
                    <a:pt x="1894" y="800"/>
                  </a:lnTo>
                  <a:lnTo>
                    <a:pt x="1882" y="813"/>
                  </a:lnTo>
                  <a:lnTo>
                    <a:pt x="1870" y="825"/>
                  </a:lnTo>
                  <a:lnTo>
                    <a:pt x="1861" y="840"/>
                  </a:lnTo>
                  <a:lnTo>
                    <a:pt x="1852" y="855"/>
                  </a:lnTo>
                  <a:lnTo>
                    <a:pt x="1844" y="870"/>
                  </a:lnTo>
                  <a:lnTo>
                    <a:pt x="1838" y="886"/>
                  </a:lnTo>
                  <a:lnTo>
                    <a:pt x="1832" y="904"/>
                  </a:lnTo>
                  <a:lnTo>
                    <a:pt x="1828" y="921"/>
                  </a:lnTo>
                  <a:lnTo>
                    <a:pt x="1823" y="943"/>
                  </a:lnTo>
                  <a:lnTo>
                    <a:pt x="1937" y="945"/>
                  </a:lnTo>
                  <a:lnTo>
                    <a:pt x="1941" y="932"/>
                  </a:lnTo>
                  <a:lnTo>
                    <a:pt x="1948" y="916"/>
                  </a:lnTo>
                  <a:lnTo>
                    <a:pt x="1956" y="902"/>
                  </a:lnTo>
                  <a:lnTo>
                    <a:pt x="1966" y="889"/>
                  </a:lnTo>
                  <a:lnTo>
                    <a:pt x="1978" y="877"/>
                  </a:lnTo>
                  <a:lnTo>
                    <a:pt x="1990" y="868"/>
                  </a:lnTo>
                  <a:lnTo>
                    <a:pt x="2004" y="860"/>
                  </a:lnTo>
                  <a:lnTo>
                    <a:pt x="2019" y="854"/>
                  </a:lnTo>
                  <a:lnTo>
                    <a:pt x="2035" y="849"/>
                  </a:lnTo>
                  <a:lnTo>
                    <a:pt x="2047" y="848"/>
                  </a:lnTo>
                  <a:lnTo>
                    <a:pt x="2058" y="848"/>
                  </a:lnTo>
                  <a:lnTo>
                    <a:pt x="2070" y="849"/>
                  </a:lnTo>
                  <a:lnTo>
                    <a:pt x="2083" y="851"/>
                  </a:lnTo>
                  <a:lnTo>
                    <a:pt x="2093" y="854"/>
                  </a:lnTo>
                  <a:lnTo>
                    <a:pt x="2104" y="859"/>
                  </a:lnTo>
                  <a:lnTo>
                    <a:pt x="2115" y="863"/>
                  </a:lnTo>
                  <a:lnTo>
                    <a:pt x="2125" y="870"/>
                  </a:lnTo>
                  <a:lnTo>
                    <a:pt x="2134" y="877"/>
                  </a:lnTo>
                  <a:lnTo>
                    <a:pt x="2144" y="886"/>
                  </a:lnTo>
                  <a:lnTo>
                    <a:pt x="2152" y="895"/>
                  </a:lnTo>
                  <a:lnTo>
                    <a:pt x="2159" y="905"/>
                  </a:lnTo>
                  <a:lnTo>
                    <a:pt x="2164" y="915"/>
                  </a:lnTo>
                  <a:lnTo>
                    <a:pt x="2169" y="927"/>
                  </a:lnTo>
                  <a:lnTo>
                    <a:pt x="2172" y="938"/>
                  </a:lnTo>
                  <a:lnTo>
                    <a:pt x="2175" y="951"/>
                  </a:lnTo>
                  <a:lnTo>
                    <a:pt x="2177" y="976"/>
                  </a:lnTo>
                  <a:lnTo>
                    <a:pt x="2174" y="1000"/>
                  </a:lnTo>
                  <a:lnTo>
                    <a:pt x="2167" y="1023"/>
                  </a:lnTo>
                  <a:lnTo>
                    <a:pt x="2155" y="1043"/>
                  </a:lnTo>
                  <a:lnTo>
                    <a:pt x="2140" y="1061"/>
                  </a:lnTo>
                  <a:lnTo>
                    <a:pt x="2122" y="1076"/>
                  </a:lnTo>
                  <a:lnTo>
                    <a:pt x="2100" y="1087"/>
                  </a:lnTo>
                  <a:lnTo>
                    <a:pt x="2077" y="1094"/>
                  </a:lnTo>
                  <a:lnTo>
                    <a:pt x="2057" y="1096"/>
                  </a:lnTo>
                  <a:lnTo>
                    <a:pt x="2038" y="1095"/>
                  </a:lnTo>
                  <a:lnTo>
                    <a:pt x="2019" y="1090"/>
                  </a:lnTo>
                  <a:lnTo>
                    <a:pt x="2002" y="1083"/>
                  </a:lnTo>
                  <a:lnTo>
                    <a:pt x="1986" y="1073"/>
                  </a:lnTo>
                  <a:lnTo>
                    <a:pt x="1971" y="1060"/>
                  </a:lnTo>
                  <a:lnTo>
                    <a:pt x="1958" y="1045"/>
                  </a:lnTo>
                  <a:lnTo>
                    <a:pt x="1948" y="1028"/>
                  </a:lnTo>
                  <a:lnTo>
                    <a:pt x="1943" y="1018"/>
                  </a:lnTo>
                  <a:lnTo>
                    <a:pt x="1373" y="1016"/>
                  </a:lnTo>
                  <a:lnTo>
                    <a:pt x="1360" y="1066"/>
                  </a:lnTo>
                  <a:lnTo>
                    <a:pt x="1695" y="1506"/>
                  </a:lnTo>
                  <a:lnTo>
                    <a:pt x="1711" y="1499"/>
                  </a:lnTo>
                  <a:lnTo>
                    <a:pt x="1718" y="1498"/>
                  </a:lnTo>
                  <a:lnTo>
                    <a:pt x="1725" y="1497"/>
                  </a:lnTo>
                  <a:lnTo>
                    <a:pt x="1732" y="1496"/>
                  </a:lnTo>
                  <a:lnTo>
                    <a:pt x="1740" y="1495"/>
                  </a:lnTo>
                  <a:lnTo>
                    <a:pt x="1747" y="1495"/>
                  </a:lnTo>
                  <a:lnTo>
                    <a:pt x="1754" y="1495"/>
                  </a:lnTo>
                  <a:lnTo>
                    <a:pt x="1762" y="1495"/>
                  </a:lnTo>
                  <a:lnTo>
                    <a:pt x="1769" y="1495"/>
                  </a:lnTo>
                  <a:lnTo>
                    <a:pt x="1789" y="1497"/>
                  </a:lnTo>
                  <a:lnTo>
                    <a:pt x="1807" y="1500"/>
                  </a:lnTo>
                  <a:lnTo>
                    <a:pt x="1826" y="1506"/>
                  </a:lnTo>
                  <a:lnTo>
                    <a:pt x="1843" y="1514"/>
                  </a:lnTo>
                  <a:lnTo>
                    <a:pt x="1860" y="1523"/>
                  </a:lnTo>
                  <a:lnTo>
                    <a:pt x="1875" y="1534"/>
                  </a:lnTo>
                  <a:lnTo>
                    <a:pt x="1889" y="1546"/>
                  </a:lnTo>
                  <a:lnTo>
                    <a:pt x="1903" y="1560"/>
                  </a:lnTo>
                  <a:lnTo>
                    <a:pt x="1914" y="1575"/>
                  </a:lnTo>
                  <a:lnTo>
                    <a:pt x="1925" y="1590"/>
                  </a:lnTo>
                  <a:lnTo>
                    <a:pt x="1934" y="1607"/>
                  </a:lnTo>
                  <a:lnTo>
                    <a:pt x="1941" y="1625"/>
                  </a:lnTo>
                  <a:lnTo>
                    <a:pt x="1947" y="1643"/>
                  </a:lnTo>
                  <a:lnTo>
                    <a:pt x="1950" y="1663"/>
                  </a:lnTo>
                  <a:lnTo>
                    <a:pt x="1951" y="1682"/>
                  </a:lnTo>
                  <a:lnTo>
                    <a:pt x="1951" y="1703"/>
                  </a:lnTo>
                  <a:lnTo>
                    <a:pt x="1949" y="1726"/>
                  </a:lnTo>
                  <a:lnTo>
                    <a:pt x="1944" y="1749"/>
                  </a:lnTo>
                  <a:lnTo>
                    <a:pt x="1937" y="1770"/>
                  </a:lnTo>
                  <a:lnTo>
                    <a:pt x="1928" y="1788"/>
                  </a:lnTo>
                  <a:lnTo>
                    <a:pt x="1917" y="1807"/>
                  </a:lnTo>
                  <a:lnTo>
                    <a:pt x="1903" y="1823"/>
                  </a:lnTo>
                  <a:lnTo>
                    <a:pt x="1888" y="1838"/>
                  </a:lnTo>
                  <a:lnTo>
                    <a:pt x="1869" y="1852"/>
                  </a:lnTo>
                  <a:lnTo>
                    <a:pt x="1857" y="1860"/>
                  </a:lnTo>
                  <a:lnTo>
                    <a:pt x="1920" y="2022"/>
                  </a:lnTo>
                  <a:lnTo>
                    <a:pt x="1922" y="2027"/>
                  </a:lnTo>
                  <a:lnTo>
                    <a:pt x="1925" y="2035"/>
                  </a:lnTo>
                  <a:lnTo>
                    <a:pt x="1926" y="2043"/>
                  </a:lnTo>
                  <a:lnTo>
                    <a:pt x="1922" y="2049"/>
                  </a:lnTo>
                  <a:lnTo>
                    <a:pt x="1921" y="2049"/>
                  </a:lnTo>
                  <a:lnTo>
                    <a:pt x="1920" y="2050"/>
                  </a:lnTo>
                  <a:lnTo>
                    <a:pt x="1917" y="2052"/>
                  </a:lnTo>
                  <a:lnTo>
                    <a:pt x="1913" y="2052"/>
                  </a:lnTo>
                  <a:lnTo>
                    <a:pt x="1909" y="2052"/>
                  </a:lnTo>
                  <a:lnTo>
                    <a:pt x="1905" y="2050"/>
                  </a:lnTo>
                  <a:lnTo>
                    <a:pt x="1902" y="2048"/>
                  </a:lnTo>
                  <a:lnTo>
                    <a:pt x="1898" y="2042"/>
                  </a:lnTo>
                  <a:lnTo>
                    <a:pt x="1817" y="1831"/>
                  </a:lnTo>
                  <a:lnTo>
                    <a:pt x="1823" y="1829"/>
                  </a:lnTo>
                  <a:lnTo>
                    <a:pt x="1828" y="1826"/>
                  </a:lnTo>
                  <a:lnTo>
                    <a:pt x="1834" y="1824"/>
                  </a:lnTo>
                  <a:lnTo>
                    <a:pt x="1839" y="1821"/>
                  </a:lnTo>
                  <a:lnTo>
                    <a:pt x="1845" y="1818"/>
                  </a:lnTo>
                  <a:lnTo>
                    <a:pt x="1851" y="1815"/>
                  </a:lnTo>
                  <a:lnTo>
                    <a:pt x="1857" y="1811"/>
                  </a:lnTo>
                  <a:lnTo>
                    <a:pt x="1861" y="1808"/>
                  </a:lnTo>
                  <a:lnTo>
                    <a:pt x="1873" y="1798"/>
                  </a:lnTo>
                  <a:lnTo>
                    <a:pt x="1883" y="1786"/>
                  </a:lnTo>
                  <a:lnTo>
                    <a:pt x="1892" y="1774"/>
                  </a:lnTo>
                  <a:lnTo>
                    <a:pt x="1899" y="1762"/>
                  </a:lnTo>
                  <a:lnTo>
                    <a:pt x="1905" y="1748"/>
                  </a:lnTo>
                  <a:lnTo>
                    <a:pt x="1910" y="1733"/>
                  </a:lnTo>
                  <a:lnTo>
                    <a:pt x="1913" y="1718"/>
                  </a:lnTo>
                  <a:lnTo>
                    <a:pt x="1914" y="1701"/>
                  </a:lnTo>
                  <a:lnTo>
                    <a:pt x="1913" y="1669"/>
                  </a:lnTo>
                  <a:lnTo>
                    <a:pt x="1905" y="1639"/>
                  </a:lnTo>
                  <a:lnTo>
                    <a:pt x="1892" y="1611"/>
                  </a:lnTo>
                  <a:lnTo>
                    <a:pt x="1875" y="1586"/>
                  </a:lnTo>
                  <a:lnTo>
                    <a:pt x="1853" y="1565"/>
                  </a:lnTo>
                  <a:lnTo>
                    <a:pt x="1827" y="1549"/>
                  </a:lnTo>
                  <a:lnTo>
                    <a:pt x="1798" y="1538"/>
                  </a:lnTo>
                  <a:lnTo>
                    <a:pt x="1767" y="1533"/>
                  </a:lnTo>
                  <a:lnTo>
                    <a:pt x="1752" y="1533"/>
                  </a:lnTo>
                  <a:lnTo>
                    <a:pt x="1736" y="1534"/>
                  </a:lnTo>
                  <a:lnTo>
                    <a:pt x="1722" y="1537"/>
                  </a:lnTo>
                  <a:lnTo>
                    <a:pt x="1707" y="1542"/>
                  </a:lnTo>
                  <a:lnTo>
                    <a:pt x="1693" y="1548"/>
                  </a:lnTo>
                  <a:lnTo>
                    <a:pt x="1679" y="1554"/>
                  </a:lnTo>
                  <a:lnTo>
                    <a:pt x="1667" y="1564"/>
                  </a:lnTo>
                  <a:lnTo>
                    <a:pt x="1655" y="1573"/>
                  </a:lnTo>
                  <a:lnTo>
                    <a:pt x="1643" y="1583"/>
                  </a:lnTo>
                  <a:lnTo>
                    <a:pt x="1633" y="1596"/>
                  </a:lnTo>
                  <a:lnTo>
                    <a:pt x="1625" y="1609"/>
                  </a:lnTo>
                  <a:lnTo>
                    <a:pt x="1617" y="1622"/>
                  </a:lnTo>
                  <a:lnTo>
                    <a:pt x="1611" y="1636"/>
                  </a:lnTo>
                  <a:lnTo>
                    <a:pt x="1607" y="1651"/>
                  </a:lnTo>
                  <a:lnTo>
                    <a:pt x="1603" y="1667"/>
                  </a:lnTo>
                  <a:lnTo>
                    <a:pt x="1602" y="1683"/>
                  </a:lnTo>
                  <a:lnTo>
                    <a:pt x="1603" y="1713"/>
                  </a:lnTo>
                  <a:lnTo>
                    <a:pt x="1608" y="1741"/>
                  </a:lnTo>
                  <a:lnTo>
                    <a:pt x="1617" y="1766"/>
                  </a:lnTo>
                  <a:lnTo>
                    <a:pt x="1631" y="1789"/>
                  </a:lnTo>
                  <a:lnTo>
                    <a:pt x="1648" y="1809"/>
                  </a:lnTo>
                  <a:lnTo>
                    <a:pt x="1669" y="1824"/>
                  </a:lnTo>
                  <a:lnTo>
                    <a:pt x="1693" y="1837"/>
                  </a:lnTo>
                  <a:lnTo>
                    <a:pt x="1720" y="1844"/>
                  </a:lnTo>
                  <a:lnTo>
                    <a:pt x="1720" y="1853"/>
                  </a:lnTo>
                  <a:lnTo>
                    <a:pt x="1720" y="1863"/>
                  </a:lnTo>
                  <a:lnTo>
                    <a:pt x="1718" y="1874"/>
                  </a:lnTo>
                  <a:lnTo>
                    <a:pt x="1718" y="1883"/>
                  </a:lnTo>
                  <a:lnTo>
                    <a:pt x="1702" y="1880"/>
                  </a:lnTo>
                  <a:lnTo>
                    <a:pt x="1687" y="1877"/>
                  </a:lnTo>
                  <a:lnTo>
                    <a:pt x="1673" y="1872"/>
                  </a:lnTo>
                  <a:lnTo>
                    <a:pt x="1660" y="1866"/>
                  </a:lnTo>
                  <a:lnTo>
                    <a:pt x="1647" y="1859"/>
                  </a:lnTo>
                  <a:lnTo>
                    <a:pt x="1634" y="1851"/>
                  </a:lnTo>
                  <a:lnTo>
                    <a:pt x="1623" y="1840"/>
                  </a:lnTo>
                  <a:lnTo>
                    <a:pt x="1612" y="1830"/>
                  </a:lnTo>
                  <a:lnTo>
                    <a:pt x="1601" y="1815"/>
                  </a:lnTo>
                  <a:lnTo>
                    <a:pt x="1590" y="1799"/>
                  </a:lnTo>
                  <a:lnTo>
                    <a:pt x="1581" y="1781"/>
                  </a:lnTo>
                  <a:lnTo>
                    <a:pt x="1575" y="1763"/>
                  </a:lnTo>
                  <a:lnTo>
                    <a:pt x="1570" y="1743"/>
                  </a:lnTo>
                  <a:lnTo>
                    <a:pt x="1566" y="1724"/>
                  </a:lnTo>
                  <a:lnTo>
                    <a:pt x="1565" y="1703"/>
                  </a:lnTo>
                  <a:lnTo>
                    <a:pt x="1565" y="1681"/>
                  </a:lnTo>
                  <a:lnTo>
                    <a:pt x="1566" y="1665"/>
                  </a:lnTo>
                  <a:lnTo>
                    <a:pt x="1569" y="1650"/>
                  </a:lnTo>
                  <a:lnTo>
                    <a:pt x="1572" y="1635"/>
                  </a:lnTo>
                  <a:lnTo>
                    <a:pt x="1578" y="1621"/>
                  </a:lnTo>
                  <a:lnTo>
                    <a:pt x="1582" y="1607"/>
                  </a:lnTo>
                  <a:lnTo>
                    <a:pt x="1589" y="1594"/>
                  </a:lnTo>
                  <a:lnTo>
                    <a:pt x="1597" y="1581"/>
                  </a:lnTo>
                  <a:lnTo>
                    <a:pt x="1607" y="1568"/>
                  </a:lnTo>
                  <a:lnTo>
                    <a:pt x="1615" y="1558"/>
                  </a:lnTo>
                  <a:lnTo>
                    <a:pt x="1322" y="1140"/>
                  </a:lnTo>
                  <a:lnTo>
                    <a:pt x="1291" y="1142"/>
                  </a:lnTo>
                  <a:lnTo>
                    <a:pt x="1253" y="1083"/>
                  </a:lnTo>
                  <a:lnTo>
                    <a:pt x="284" y="972"/>
                  </a:lnTo>
                  <a:lnTo>
                    <a:pt x="1180" y="955"/>
                  </a:lnTo>
                  <a:lnTo>
                    <a:pt x="776" y="317"/>
                  </a:lnTo>
                  <a:lnTo>
                    <a:pt x="1272" y="954"/>
                  </a:lnTo>
                  <a:lnTo>
                    <a:pt x="1753" y="947"/>
                  </a:lnTo>
                  <a:lnTo>
                    <a:pt x="1752" y="910"/>
                  </a:lnTo>
                  <a:lnTo>
                    <a:pt x="1291" y="917"/>
                  </a:lnTo>
                  <a:lnTo>
                    <a:pt x="574" y="0"/>
                  </a:lnTo>
                  <a:lnTo>
                    <a:pt x="544" y="22"/>
                  </a:lnTo>
                  <a:lnTo>
                    <a:pt x="1113" y="920"/>
                  </a:lnTo>
                  <a:lnTo>
                    <a:pt x="2" y="939"/>
                  </a:lnTo>
                  <a:lnTo>
                    <a:pt x="0" y="976"/>
                  </a:lnTo>
                  <a:lnTo>
                    <a:pt x="1231" y="1118"/>
                  </a:lnTo>
                  <a:lnTo>
                    <a:pt x="1271" y="1181"/>
                  </a:lnTo>
                  <a:lnTo>
                    <a:pt x="1303" y="1179"/>
                  </a:lnTo>
                  <a:lnTo>
                    <a:pt x="1569" y="1557"/>
                  </a:lnTo>
                  <a:lnTo>
                    <a:pt x="1560" y="1571"/>
                  </a:lnTo>
                  <a:lnTo>
                    <a:pt x="1552" y="1584"/>
                  </a:lnTo>
                  <a:lnTo>
                    <a:pt x="1545" y="1599"/>
                  </a:lnTo>
                  <a:lnTo>
                    <a:pt x="1540" y="1614"/>
                  </a:lnTo>
                  <a:lnTo>
                    <a:pt x="1535" y="1629"/>
                  </a:lnTo>
                  <a:lnTo>
                    <a:pt x="1532" y="1645"/>
                  </a:lnTo>
                  <a:lnTo>
                    <a:pt x="1529" y="1663"/>
                  </a:lnTo>
                  <a:lnTo>
                    <a:pt x="1528" y="1679"/>
                  </a:lnTo>
                  <a:lnTo>
                    <a:pt x="1528" y="1704"/>
                  </a:lnTo>
                  <a:lnTo>
                    <a:pt x="1529" y="1728"/>
                  </a:lnTo>
                  <a:lnTo>
                    <a:pt x="1534" y="1753"/>
                  </a:lnTo>
                  <a:lnTo>
                    <a:pt x="1540" y="1774"/>
                  </a:lnTo>
                  <a:lnTo>
                    <a:pt x="1548" y="1796"/>
                  </a:lnTo>
                  <a:lnTo>
                    <a:pt x="1558" y="1817"/>
                  </a:lnTo>
                  <a:lnTo>
                    <a:pt x="1571" y="1837"/>
                  </a:lnTo>
                  <a:lnTo>
                    <a:pt x="1585" y="1854"/>
                  </a:lnTo>
                  <a:lnTo>
                    <a:pt x="1600" y="1869"/>
                  </a:lnTo>
                  <a:lnTo>
                    <a:pt x="1616" y="1882"/>
                  </a:lnTo>
                  <a:lnTo>
                    <a:pt x="1632" y="1893"/>
                  </a:lnTo>
                  <a:lnTo>
                    <a:pt x="1650" y="1902"/>
                  </a:lnTo>
                  <a:lnTo>
                    <a:pt x="1669" y="1910"/>
                  </a:lnTo>
                  <a:lnTo>
                    <a:pt x="1688" y="1916"/>
                  </a:lnTo>
                  <a:lnTo>
                    <a:pt x="1709" y="1920"/>
                  </a:lnTo>
                  <a:lnTo>
                    <a:pt x="1731" y="1922"/>
                  </a:lnTo>
                  <a:lnTo>
                    <a:pt x="1744" y="1918"/>
                  </a:lnTo>
                  <a:lnTo>
                    <a:pt x="1751" y="1908"/>
                  </a:lnTo>
                  <a:lnTo>
                    <a:pt x="1754" y="1895"/>
                  </a:lnTo>
                  <a:lnTo>
                    <a:pt x="1755" y="1882"/>
                  </a:lnTo>
                  <a:lnTo>
                    <a:pt x="1756" y="1842"/>
                  </a:lnTo>
                  <a:lnTo>
                    <a:pt x="1754" y="1821"/>
                  </a:lnTo>
                  <a:lnTo>
                    <a:pt x="1747" y="1811"/>
                  </a:lnTo>
                  <a:lnTo>
                    <a:pt x="1738" y="1809"/>
                  </a:lnTo>
                  <a:lnTo>
                    <a:pt x="1715" y="1804"/>
                  </a:lnTo>
                  <a:lnTo>
                    <a:pt x="1695" y="1796"/>
                  </a:lnTo>
                  <a:lnTo>
                    <a:pt x="1677" y="1785"/>
                  </a:lnTo>
                  <a:lnTo>
                    <a:pt x="1663" y="1771"/>
                  </a:lnTo>
                  <a:lnTo>
                    <a:pt x="1652" y="1753"/>
                  </a:lnTo>
                  <a:lnTo>
                    <a:pt x="1643" y="1733"/>
                  </a:lnTo>
                  <a:lnTo>
                    <a:pt x="1640" y="1710"/>
                  </a:lnTo>
                  <a:lnTo>
                    <a:pt x="1639" y="1685"/>
                  </a:lnTo>
                  <a:lnTo>
                    <a:pt x="1640" y="1673"/>
                  </a:lnTo>
                  <a:lnTo>
                    <a:pt x="1642" y="1660"/>
                  </a:lnTo>
                  <a:lnTo>
                    <a:pt x="1646" y="1649"/>
                  </a:lnTo>
                  <a:lnTo>
                    <a:pt x="1650" y="1639"/>
                  </a:lnTo>
                  <a:lnTo>
                    <a:pt x="1656" y="1628"/>
                  </a:lnTo>
                  <a:lnTo>
                    <a:pt x="1663" y="1618"/>
                  </a:lnTo>
                  <a:lnTo>
                    <a:pt x="1671" y="1609"/>
                  </a:lnTo>
                  <a:lnTo>
                    <a:pt x="1679" y="1601"/>
                  </a:lnTo>
                  <a:lnTo>
                    <a:pt x="1688" y="1592"/>
                  </a:lnTo>
                  <a:lnTo>
                    <a:pt x="1699" y="1587"/>
                  </a:lnTo>
                  <a:lnTo>
                    <a:pt x="1709" y="1581"/>
                  </a:lnTo>
                  <a:lnTo>
                    <a:pt x="1720" y="1576"/>
                  </a:lnTo>
                  <a:lnTo>
                    <a:pt x="1730" y="1573"/>
                  </a:lnTo>
                  <a:lnTo>
                    <a:pt x="1741" y="1572"/>
                  </a:lnTo>
                  <a:lnTo>
                    <a:pt x="1753" y="1571"/>
                  </a:lnTo>
                  <a:lnTo>
                    <a:pt x="1764" y="1571"/>
                  </a:lnTo>
                  <a:lnTo>
                    <a:pt x="1789" y="1574"/>
                  </a:lnTo>
                  <a:lnTo>
                    <a:pt x="1811" y="1582"/>
                  </a:lnTo>
                  <a:lnTo>
                    <a:pt x="1830" y="1595"/>
                  </a:lnTo>
                  <a:lnTo>
                    <a:pt x="1847" y="1611"/>
                  </a:lnTo>
                  <a:lnTo>
                    <a:pt x="1860" y="1629"/>
                  </a:lnTo>
                  <a:lnTo>
                    <a:pt x="1870" y="1651"/>
                  </a:lnTo>
                  <a:lnTo>
                    <a:pt x="1876" y="1674"/>
                  </a:lnTo>
                  <a:lnTo>
                    <a:pt x="1877" y="1698"/>
                  </a:lnTo>
                  <a:lnTo>
                    <a:pt x="1876" y="1711"/>
                  </a:lnTo>
                  <a:lnTo>
                    <a:pt x="1874" y="1724"/>
                  </a:lnTo>
                  <a:lnTo>
                    <a:pt x="1870" y="1734"/>
                  </a:lnTo>
                  <a:lnTo>
                    <a:pt x="1867" y="1745"/>
                  </a:lnTo>
                  <a:lnTo>
                    <a:pt x="1861" y="1755"/>
                  </a:lnTo>
                  <a:lnTo>
                    <a:pt x="1854" y="1763"/>
                  </a:lnTo>
                  <a:lnTo>
                    <a:pt x="1847" y="1771"/>
                  </a:lnTo>
                  <a:lnTo>
                    <a:pt x="1838" y="1779"/>
                  </a:lnTo>
                  <a:lnTo>
                    <a:pt x="1832" y="1783"/>
                  </a:lnTo>
                  <a:lnTo>
                    <a:pt x="1827" y="1786"/>
                  </a:lnTo>
                  <a:lnTo>
                    <a:pt x="1820" y="1789"/>
                  </a:lnTo>
                  <a:lnTo>
                    <a:pt x="1812" y="1793"/>
                  </a:lnTo>
                  <a:lnTo>
                    <a:pt x="1805" y="1795"/>
                  </a:lnTo>
                  <a:lnTo>
                    <a:pt x="1798" y="1799"/>
                  </a:lnTo>
                  <a:lnTo>
                    <a:pt x="1792" y="1801"/>
                  </a:lnTo>
                  <a:lnTo>
                    <a:pt x="1788" y="1802"/>
                  </a:lnTo>
                  <a:lnTo>
                    <a:pt x="1769" y="1808"/>
                  </a:lnTo>
                  <a:lnTo>
                    <a:pt x="1865" y="2058"/>
                  </a:lnTo>
                  <a:lnTo>
                    <a:pt x="1869" y="2065"/>
                  </a:lnTo>
                  <a:lnTo>
                    <a:pt x="1874" y="2072"/>
                  </a:lnTo>
                  <a:lnTo>
                    <a:pt x="1879" y="2076"/>
                  </a:lnTo>
                  <a:lnTo>
                    <a:pt x="1884" y="2081"/>
                  </a:lnTo>
                  <a:lnTo>
                    <a:pt x="1890" y="2084"/>
                  </a:lnTo>
                  <a:lnTo>
                    <a:pt x="1897" y="2087"/>
                  </a:lnTo>
                  <a:lnTo>
                    <a:pt x="1904" y="2089"/>
                  </a:lnTo>
                  <a:lnTo>
                    <a:pt x="1911" y="2089"/>
                  </a:lnTo>
                  <a:lnTo>
                    <a:pt x="1917" y="2089"/>
                  </a:lnTo>
                  <a:lnTo>
                    <a:pt x="1921" y="2088"/>
                  </a:lnTo>
                  <a:lnTo>
                    <a:pt x="1927" y="2087"/>
                  </a:lnTo>
                  <a:lnTo>
                    <a:pt x="1932" y="2084"/>
                  </a:lnTo>
                  <a:lnTo>
                    <a:pt x="1936" y="2083"/>
                  </a:lnTo>
                  <a:lnTo>
                    <a:pt x="1937" y="2083"/>
                  </a:lnTo>
                  <a:lnTo>
                    <a:pt x="1937" y="2082"/>
                  </a:lnTo>
                  <a:lnTo>
                    <a:pt x="1943" y="2080"/>
                  </a:lnTo>
                  <a:lnTo>
                    <a:pt x="1949" y="2075"/>
                  </a:lnTo>
                  <a:lnTo>
                    <a:pt x="1955" y="2069"/>
                  </a:lnTo>
                  <a:lnTo>
                    <a:pt x="1959" y="2061"/>
                  </a:lnTo>
                  <a:lnTo>
                    <a:pt x="1962" y="2052"/>
                  </a:lnTo>
                  <a:lnTo>
                    <a:pt x="1962" y="2039"/>
                  </a:lnTo>
                  <a:lnTo>
                    <a:pt x="1959" y="2026"/>
                  </a:lnTo>
                  <a:lnTo>
                    <a:pt x="1953" y="2008"/>
                  </a:lnTo>
                  <a:lnTo>
                    <a:pt x="1952" y="2004"/>
                  </a:lnTo>
                  <a:lnTo>
                    <a:pt x="1948" y="1992"/>
                  </a:lnTo>
                  <a:lnTo>
                    <a:pt x="1941" y="1975"/>
                  </a:lnTo>
                  <a:lnTo>
                    <a:pt x="1933" y="1954"/>
                  </a:lnTo>
                  <a:lnTo>
                    <a:pt x="1925" y="1932"/>
                  </a:lnTo>
                  <a:lnTo>
                    <a:pt x="1915" y="1910"/>
                  </a:lnTo>
                  <a:lnTo>
                    <a:pt x="1907" y="1890"/>
                  </a:lnTo>
                  <a:lnTo>
                    <a:pt x="1902" y="1874"/>
                  </a:lnTo>
                  <a:lnTo>
                    <a:pt x="1920" y="1857"/>
                  </a:lnTo>
                  <a:lnTo>
                    <a:pt x="1937" y="1840"/>
                  </a:lnTo>
                  <a:lnTo>
                    <a:pt x="1951" y="1822"/>
                  </a:lnTo>
                  <a:lnTo>
                    <a:pt x="1964" y="1801"/>
                  </a:lnTo>
                  <a:lnTo>
                    <a:pt x="1973" y="1779"/>
                  </a:lnTo>
                  <a:lnTo>
                    <a:pt x="1981" y="1756"/>
                  </a:lnTo>
                  <a:lnTo>
                    <a:pt x="1986" y="1731"/>
                  </a:lnTo>
                  <a:lnTo>
                    <a:pt x="1989" y="1705"/>
                  </a:lnTo>
                  <a:lnTo>
                    <a:pt x="1989" y="1681"/>
                  </a:lnTo>
                  <a:lnTo>
                    <a:pt x="1987" y="1658"/>
                  </a:lnTo>
                  <a:lnTo>
                    <a:pt x="1982" y="1635"/>
                  </a:lnTo>
                  <a:lnTo>
                    <a:pt x="1975" y="1613"/>
                  </a:lnTo>
                  <a:lnTo>
                    <a:pt x="1967" y="1591"/>
                  </a:lnTo>
                  <a:lnTo>
                    <a:pt x="1957" y="1572"/>
                  </a:lnTo>
                  <a:lnTo>
                    <a:pt x="1944" y="1553"/>
                  </a:lnTo>
                  <a:lnTo>
                    <a:pt x="1930" y="1535"/>
                  </a:lnTo>
                  <a:lnTo>
                    <a:pt x="1914" y="1519"/>
                  </a:lnTo>
                  <a:lnTo>
                    <a:pt x="1898" y="1505"/>
                  </a:lnTo>
                  <a:lnTo>
                    <a:pt x="1880" y="1492"/>
                  </a:lnTo>
                  <a:lnTo>
                    <a:pt x="1860" y="1481"/>
                  </a:lnTo>
                  <a:lnTo>
                    <a:pt x="1839" y="1472"/>
                  </a:lnTo>
                  <a:lnTo>
                    <a:pt x="1817" y="1465"/>
                  </a:lnTo>
                  <a:lnTo>
                    <a:pt x="1794" y="1460"/>
                  </a:lnTo>
                  <a:lnTo>
                    <a:pt x="1771" y="1458"/>
                  </a:lnTo>
                  <a:lnTo>
                    <a:pt x="1763" y="1458"/>
                  </a:lnTo>
                  <a:lnTo>
                    <a:pt x="1755" y="1458"/>
                  </a:lnTo>
                  <a:lnTo>
                    <a:pt x="1747" y="1458"/>
                  </a:lnTo>
                  <a:lnTo>
                    <a:pt x="1739" y="1458"/>
                  </a:lnTo>
                  <a:lnTo>
                    <a:pt x="1731" y="1459"/>
                  </a:lnTo>
                  <a:lnTo>
                    <a:pt x="1724" y="1460"/>
                  </a:lnTo>
                  <a:lnTo>
                    <a:pt x="1716" y="1461"/>
                  </a:lnTo>
                  <a:lnTo>
                    <a:pt x="1708" y="1462"/>
                  </a:lnTo>
                  <a:lnTo>
                    <a:pt x="1400" y="1058"/>
                  </a:lnTo>
                  <a:lnTo>
                    <a:pt x="1401" y="1053"/>
                  </a:lnTo>
                  <a:lnTo>
                    <a:pt x="1920" y="1056"/>
                  </a:lnTo>
                  <a:lnTo>
                    <a:pt x="1934" y="1075"/>
                  </a:lnTo>
                  <a:lnTo>
                    <a:pt x="1950" y="1092"/>
                  </a:lnTo>
                  <a:lnTo>
                    <a:pt x="1970" y="1106"/>
                  </a:lnTo>
                  <a:lnTo>
                    <a:pt x="1989" y="1118"/>
                  </a:lnTo>
                  <a:lnTo>
                    <a:pt x="2011" y="1126"/>
                  </a:lnTo>
                  <a:lnTo>
                    <a:pt x="2034" y="1131"/>
                  </a:lnTo>
                  <a:lnTo>
                    <a:pt x="2058" y="1132"/>
                  </a:lnTo>
                  <a:lnTo>
                    <a:pt x="2083" y="1129"/>
                  </a:lnTo>
                  <a:lnTo>
                    <a:pt x="2114" y="1121"/>
                  </a:lnTo>
                  <a:lnTo>
                    <a:pt x="2141" y="1107"/>
                  </a:lnTo>
                  <a:lnTo>
                    <a:pt x="2166" y="1088"/>
                  </a:lnTo>
                  <a:lnTo>
                    <a:pt x="2185" y="1065"/>
                  </a:lnTo>
                  <a:lnTo>
                    <a:pt x="2200" y="1038"/>
                  </a:lnTo>
                  <a:lnTo>
                    <a:pt x="2210" y="1008"/>
                  </a:lnTo>
                  <a:lnTo>
                    <a:pt x="2214" y="977"/>
                  </a:lnTo>
                  <a:lnTo>
                    <a:pt x="2212" y="945"/>
                  </a:lnTo>
                  <a:lnTo>
                    <a:pt x="2208" y="929"/>
                  </a:lnTo>
                  <a:lnTo>
                    <a:pt x="2204" y="914"/>
                  </a:lnTo>
                  <a:lnTo>
                    <a:pt x="2198" y="899"/>
                  </a:lnTo>
                  <a:lnTo>
                    <a:pt x="2190" y="885"/>
                  </a:lnTo>
                  <a:lnTo>
                    <a:pt x="2181" y="872"/>
                  </a:lnTo>
                  <a:lnTo>
                    <a:pt x="2170" y="861"/>
                  </a:lnTo>
                  <a:lnTo>
                    <a:pt x="2159" y="849"/>
                  </a:lnTo>
                  <a:lnTo>
                    <a:pt x="2146" y="840"/>
                  </a:lnTo>
                  <a:lnTo>
                    <a:pt x="2132" y="832"/>
                  </a:lnTo>
                  <a:lnTo>
                    <a:pt x="2118" y="825"/>
                  </a:lnTo>
                  <a:lnTo>
                    <a:pt x="2104" y="819"/>
                  </a:lnTo>
                  <a:lnTo>
                    <a:pt x="2089" y="815"/>
                  </a:lnTo>
                  <a:lnTo>
                    <a:pt x="2074" y="813"/>
                  </a:lnTo>
                  <a:lnTo>
                    <a:pt x="2060" y="811"/>
                  </a:lnTo>
                  <a:lnTo>
                    <a:pt x="2045" y="811"/>
                  </a:lnTo>
                  <a:lnTo>
                    <a:pt x="2030" y="814"/>
                  </a:lnTo>
                  <a:lnTo>
                    <a:pt x="2010" y="818"/>
                  </a:lnTo>
                  <a:lnTo>
                    <a:pt x="1992" y="825"/>
                  </a:lnTo>
                  <a:lnTo>
                    <a:pt x="1974" y="834"/>
                  </a:lnTo>
                  <a:lnTo>
                    <a:pt x="1958" y="846"/>
                  </a:lnTo>
                  <a:lnTo>
                    <a:pt x="1944" y="859"/>
                  </a:lnTo>
                  <a:lnTo>
                    <a:pt x="1932" y="874"/>
                  </a:lnTo>
                  <a:lnTo>
                    <a:pt x="1920" y="890"/>
                  </a:lnTo>
                  <a:lnTo>
                    <a:pt x="1911" y="907"/>
                  </a:lnTo>
                  <a:lnTo>
                    <a:pt x="1870" y="907"/>
                  </a:lnTo>
                  <a:lnTo>
                    <a:pt x="1881" y="882"/>
                  </a:lnTo>
                  <a:lnTo>
                    <a:pt x="1894" y="859"/>
                  </a:lnTo>
                  <a:lnTo>
                    <a:pt x="1910" y="838"/>
                  </a:lnTo>
                  <a:lnTo>
                    <a:pt x="1928" y="819"/>
                  </a:lnTo>
                  <a:lnTo>
                    <a:pt x="1949" y="803"/>
                  </a:lnTo>
                  <a:lnTo>
                    <a:pt x="1971" y="789"/>
                  </a:lnTo>
                  <a:lnTo>
                    <a:pt x="1996" y="780"/>
                  </a:lnTo>
                  <a:lnTo>
                    <a:pt x="2023" y="773"/>
                  </a:lnTo>
                  <a:lnTo>
                    <a:pt x="2042" y="771"/>
                  </a:lnTo>
                  <a:lnTo>
                    <a:pt x="2061" y="771"/>
                  </a:lnTo>
                  <a:lnTo>
                    <a:pt x="2079" y="772"/>
                  </a:lnTo>
                  <a:lnTo>
                    <a:pt x="2099" y="776"/>
                  </a:lnTo>
                  <a:lnTo>
                    <a:pt x="2116" y="781"/>
                  </a:lnTo>
                  <a:lnTo>
                    <a:pt x="2134" y="788"/>
                  </a:lnTo>
                  <a:lnTo>
                    <a:pt x="2152" y="796"/>
                  </a:lnTo>
                  <a:lnTo>
                    <a:pt x="2168" y="807"/>
                  </a:lnTo>
                  <a:lnTo>
                    <a:pt x="2184" y="819"/>
                  </a:lnTo>
                  <a:lnTo>
                    <a:pt x="2198" y="833"/>
                  </a:lnTo>
                  <a:lnTo>
                    <a:pt x="2210" y="848"/>
                  </a:lnTo>
                  <a:lnTo>
                    <a:pt x="2222" y="863"/>
                  </a:lnTo>
                  <a:lnTo>
                    <a:pt x="2231" y="881"/>
                  </a:lnTo>
                  <a:lnTo>
                    <a:pt x="2239" y="899"/>
                  </a:lnTo>
                  <a:lnTo>
                    <a:pt x="2245" y="919"/>
                  </a:lnTo>
                  <a:lnTo>
                    <a:pt x="2250" y="938"/>
                  </a:lnTo>
                  <a:lnTo>
                    <a:pt x="2252" y="978"/>
                  </a:lnTo>
                  <a:lnTo>
                    <a:pt x="2247" y="1018"/>
                  </a:lnTo>
                  <a:lnTo>
                    <a:pt x="2236" y="1054"/>
                  </a:lnTo>
                  <a:lnTo>
                    <a:pt x="2216" y="1088"/>
                  </a:lnTo>
                  <a:lnTo>
                    <a:pt x="2192" y="1117"/>
                  </a:lnTo>
                  <a:lnTo>
                    <a:pt x="2162" y="1140"/>
                  </a:lnTo>
                  <a:lnTo>
                    <a:pt x="2127" y="1158"/>
                  </a:lnTo>
                  <a:lnTo>
                    <a:pt x="2089" y="1169"/>
                  </a:lnTo>
                  <a:lnTo>
                    <a:pt x="2074" y="1171"/>
                  </a:lnTo>
                  <a:lnTo>
                    <a:pt x="2060" y="1172"/>
                  </a:lnTo>
                  <a:lnTo>
                    <a:pt x="2045" y="1172"/>
                  </a:lnTo>
                  <a:lnTo>
                    <a:pt x="2030" y="1171"/>
                  </a:lnTo>
                  <a:lnTo>
                    <a:pt x="2016" y="1167"/>
                  </a:lnTo>
                  <a:lnTo>
                    <a:pt x="2001" y="1164"/>
                  </a:lnTo>
                  <a:lnTo>
                    <a:pt x="1987" y="1160"/>
                  </a:lnTo>
                  <a:lnTo>
                    <a:pt x="1974" y="1155"/>
                  </a:lnTo>
                  <a:lnTo>
                    <a:pt x="1962" y="1148"/>
                  </a:lnTo>
                  <a:lnTo>
                    <a:pt x="1949" y="1141"/>
                  </a:lnTo>
                  <a:lnTo>
                    <a:pt x="1936" y="1132"/>
                  </a:lnTo>
                  <a:lnTo>
                    <a:pt x="1926" y="1122"/>
                  </a:lnTo>
                  <a:lnTo>
                    <a:pt x="1915" y="1112"/>
                  </a:lnTo>
                  <a:lnTo>
                    <a:pt x="1905" y="1101"/>
                  </a:lnTo>
                  <a:lnTo>
                    <a:pt x="1896" y="1089"/>
                  </a:lnTo>
                  <a:lnTo>
                    <a:pt x="1888" y="1076"/>
                  </a:lnTo>
                  <a:lnTo>
                    <a:pt x="1856" y="1095"/>
                  </a:lnTo>
                  <a:lnTo>
                    <a:pt x="1866" y="1110"/>
                  </a:lnTo>
                  <a:lnTo>
                    <a:pt x="1876" y="1125"/>
                  </a:lnTo>
                  <a:lnTo>
                    <a:pt x="1888" y="1137"/>
                  </a:lnTo>
                  <a:lnTo>
                    <a:pt x="1900" y="1150"/>
                  </a:lnTo>
                  <a:lnTo>
                    <a:pt x="1914" y="1162"/>
                  </a:lnTo>
                  <a:lnTo>
                    <a:pt x="1928" y="1171"/>
                  </a:lnTo>
                  <a:lnTo>
                    <a:pt x="1943" y="1180"/>
                  </a:lnTo>
                  <a:lnTo>
                    <a:pt x="1958" y="1188"/>
                  </a:lnTo>
                  <a:lnTo>
                    <a:pt x="1974" y="1195"/>
                  </a:lnTo>
                  <a:lnTo>
                    <a:pt x="1990" y="1200"/>
                  </a:lnTo>
                  <a:lnTo>
                    <a:pt x="2008" y="1204"/>
                  </a:lnTo>
                  <a:lnTo>
                    <a:pt x="2025" y="1208"/>
                  </a:lnTo>
                  <a:lnTo>
                    <a:pt x="2042" y="1209"/>
                  </a:lnTo>
                  <a:lnTo>
                    <a:pt x="2060" y="1209"/>
                  </a:lnTo>
                  <a:lnTo>
                    <a:pt x="2077" y="1208"/>
                  </a:lnTo>
                  <a:lnTo>
                    <a:pt x="2095" y="1205"/>
                  </a:lnTo>
                  <a:lnTo>
                    <a:pt x="2116" y="1201"/>
                  </a:lnTo>
                  <a:lnTo>
                    <a:pt x="2136" y="1195"/>
                  </a:lnTo>
                  <a:lnTo>
                    <a:pt x="2154" y="1187"/>
                  </a:lnTo>
                  <a:lnTo>
                    <a:pt x="2172" y="1178"/>
                  </a:lnTo>
                  <a:lnTo>
                    <a:pt x="2190" y="1166"/>
                  </a:lnTo>
                  <a:lnTo>
                    <a:pt x="2205" y="1155"/>
                  </a:lnTo>
                  <a:lnTo>
                    <a:pt x="2220" y="1141"/>
                  </a:lnTo>
                  <a:lnTo>
                    <a:pt x="2234" y="1127"/>
                  </a:lnTo>
                  <a:lnTo>
                    <a:pt x="2245" y="1111"/>
                  </a:lnTo>
                  <a:lnTo>
                    <a:pt x="2257" y="1095"/>
                  </a:lnTo>
                  <a:lnTo>
                    <a:pt x="2266" y="1078"/>
                  </a:lnTo>
                  <a:lnTo>
                    <a:pt x="2274" y="1059"/>
                  </a:lnTo>
                  <a:lnTo>
                    <a:pt x="2281" y="1039"/>
                  </a:lnTo>
                  <a:lnTo>
                    <a:pt x="2285" y="1020"/>
                  </a:lnTo>
                  <a:lnTo>
                    <a:pt x="2289" y="1000"/>
                  </a:lnTo>
                  <a:lnTo>
                    <a:pt x="2290" y="9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3" name="Freeform 42"/>
            <p:cNvSpPr>
              <a:spLocks/>
            </p:cNvSpPr>
            <p:nvPr/>
          </p:nvSpPr>
          <p:spPr bwMode="auto">
            <a:xfrm>
              <a:off x="949" y="2352"/>
              <a:ext cx="39" cy="39"/>
            </a:xfrm>
            <a:custGeom>
              <a:avLst/>
              <a:gdLst>
                <a:gd name="T0" fmla="*/ 19 w 77"/>
                <a:gd name="T1" fmla="*/ 39 h 77"/>
                <a:gd name="T2" fmla="*/ 23 w 77"/>
                <a:gd name="T3" fmla="*/ 38 h 77"/>
                <a:gd name="T4" fmla="*/ 27 w 77"/>
                <a:gd name="T5" fmla="*/ 37 h 77"/>
                <a:gd name="T6" fmla="*/ 30 w 77"/>
                <a:gd name="T7" fmla="*/ 35 h 77"/>
                <a:gd name="T8" fmla="*/ 33 w 77"/>
                <a:gd name="T9" fmla="*/ 33 h 77"/>
                <a:gd name="T10" fmla="*/ 36 w 77"/>
                <a:gd name="T11" fmla="*/ 30 h 77"/>
                <a:gd name="T12" fmla="*/ 37 w 77"/>
                <a:gd name="T13" fmla="*/ 27 h 77"/>
                <a:gd name="T14" fmla="*/ 38 w 77"/>
                <a:gd name="T15" fmla="*/ 23 h 77"/>
                <a:gd name="T16" fmla="*/ 39 w 77"/>
                <a:gd name="T17" fmla="*/ 19 h 77"/>
                <a:gd name="T18" fmla="*/ 38 w 77"/>
                <a:gd name="T19" fmla="*/ 15 h 77"/>
                <a:gd name="T20" fmla="*/ 37 w 77"/>
                <a:gd name="T21" fmla="*/ 12 h 77"/>
                <a:gd name="T22" fmla="*/ 36 w 77"/>
                <a:gd name="T23" fmla="*/ 9 h 77"/>
                <a:gd name="T24" fmla="*/ 33 w 77"/>
                <a:gd name="T25" fmla="*/ 6 h 77"/>
                <a:gd name="T26" fmla="*/ 30 w 77"/>
                <a:gd name="T27" fmla="*/ 4 h 77"/>
                <a:gd name="T28" fmla="*/ 27 w 77"/>
                <a:gd name="T29" fmla="*/ 2 h 77"/>
                <a:gd name="T30" fmla="*/ 23 w 77"/>
                <a:gd name="T31" fmla="*/ 1 h 77"/>
                <a:gd name="T32" fmla="*/ 19 w 77"/>
                <a:gd name="T33" fmla="*/ 0 h 77"/>
                <a:gd name="T34" fmla="*/ 15 w 77"/>
                <a:gd name="T35" fmla="*/ 1 h 77"/>
                <a:gd name="T36" fmla="*/ 12 w 77"/>
                <a:gd name="T37" fmla="*/ 2 h 77"/>
                <a:gd name="T38" fmla="*/ 9 w 77"/>
                <a:gd name="T39" fmla="*/ 4 h 77"/>
                <a:gd name="T40" fmla="*/ 6 w 77"/>
                <a:gd name="T41" fmla="*/ 6 h 77"/>
                <a:gd name="T42" fmla="*/ 4 w 77"/>
                <a:gd name="T43" fmla="*/ 9 h 77"/>
                <a:gd name="T44" fmla="*/ 2 w 77"/>
                <a:gd name="T45" fmla="*/ 12 h 77"/>
                <a:gd name="T46" fmla="*/ 1 w 77"/>
                <a:gd name="T47" fmla="*/ 15 h 77"/>
                <a:gd name="T48" fmla="*/ 0 w 77"/>
                <a:gd name="T49" fmla="*/ 19 h 77"/>
                <a:gd name="T50" fmla="*/ 1 w 77"/>
                <a:gd name="T51" fmla="*/ 23 h 77"/>
                <a:gd name="T52" fmla="*/ 2 w 77"/>
                <a:gd name="T53" fmla="*/ 27 h 77"/>
                <a:gd name="T54" fmla="*/ 4 w 77"/>
                <a:gd name="T55" fmla="*/ 30 h 77"/>
                <a:gd name="T56" fmla="*/ 6 w 77"/>
                <a:gd name="T57" fmla="*/ 33 h 77"/>
                <a:gd name="T58" fmla="*/ 9 w 77"/>
                <a:gd name="T59" fmla="*/ 35 h 77"/>
                <a:gd name="T60" fmla="*/ 12 w 77"/>
                <a:gd name="T61" fmla="*/ 37 h 77"/>
                <a:gd name="T62" fmla="*/ 15 w 77"/>
                <a:gd name="T63" fmla="*/ 38 h 77"/>
                <a:gd name="T64" fmla="*/ 19 w 77"/>
                <a:gd name="T65" fmla="*/ 39 h 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" h="77">
                  <a:moveTo>
                    <a:pt x="38" y="77"/>
                  </a:moveTo>
                  <a:lnTo>
                    <a:pt x="46" y="76"/>
                  </a:lnTo>
                  <a:lnTo>
                    <a:pt x="53" y="74"/>
                  </a:lnTo>
                  <a:lnTo>
                    <a:pt x="60" y="70"/>
                  </a:lnTo>
                  <a:lnTo>
                    <a:pt x="66" y="66"/>
                  </a:lnTo>
                  <a:lnTo>
                    <a:pt x="71" y="60"/>
                  </a:lnTo>
                  <a:lnTo>
                    <a:pt x="74" y="53"/>
                  </a:lnTo>
                  <a:lnTo>
                    <a:pt x="76" y="46"/>
                  </a:lnTo>
                  <a:lnTo>
                    <a:pt x="77" y="38"/>
                  </a:lnTo>
                  <a:lnTo>
                    <a:pt x="76" y="30"/>
                  </a:lnTo>
                  <a:lnTo>
                    <a:pt x="74" y="23"/>
                  </a:lnTo>
                  <a:lnTo>
                    <a:pt x="71" y="17"/>
                  </a:lnTo>
                  <a:lnTo>
                    <a:pt x="66" y="12"/>
                  </a:lnTo>
                  <a:lnTo>
                    <a:pt x="60" y="7"/>
                  </a:lnTo>
                  <a:lnTo>
                    <a:pt x="53" y="3"/>
                  </a:lnTo>
                  <a:lnTo>
                    <a:pt x="46" y="1"/>
                  </a:lnTo>
                  <a:lnTo>
                    <a:pt x="38" y="0"/>
                  </a:lnTo>
                  <a:lnTo>
                    <a:pt x="30" y="1"/>
                  </a:lnTo>
                  <a:lnTo>
                    <a:pt x="23" y="3"/>
                  </a:lnTo>
                  <a:lnTo>
                    <a:pt x="18" y="7"/>
                  </a:lnTo>
                  <a:lnTo>
                    <a:pt x="12" y="12"/>
                  </a:lnTo>
                  <a:lnTo>
                    <a:pt x="7" y="17"/>
                  </a:lnTo>
                  <a:lnTo>
                    <a:pt x="4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4" y="53"/>
                  </a:lnTo>
                  <a:lnTo>
                    <a:pt x="7" y="60"/>
                  </a:lnTo>
                  <a:lnTo>
                    <a:pt x="12" y="66"/>
                  </a:lnTo>
                  <a:lnTo>
                    <a:pt x="18" y="70"/>
                  </a:lnTo>
                  <a:lnTo>
                    <a:pt x="23" y="74"/>
                  </a:lnTo>
                  <a:lnTo>
                    <a:pt x="30" y="76"/>
                  </a:lnTo>
                  <a:lnTo>
                    <a:pt x="38" y="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</p:grp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3861633" y="5028397"/>
            <a:ext cx="2362200" cy="0"/>
          </a:xfrm>
          <a:prstGeom prst="line">
            <a:avLst/>
          </a:prstGeom>
          <a:ln w="571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5" name="Picture 44" descr="j03469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62786">
            <a:off x="1382617" y="4185522"/>
            <a:ext cx="1800225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1181100" y="5026897"/>
            <a:ext cx="2362200" cy="0"/>
          </a:xfrm>
          <a:prstGeom prst="line">
            <a:avLst/>
          </a:prstGeom>
          <a:ln w="571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4111" y="4325560"/>
            <a:ext cx="2267023" cy="1402673"/>
          </a:xfrm>
          <a:prstGeom prst="rect">
            <a:avLst/>
          </a:prstGeom>
        </p:spPr>
      </p:pic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6638575" y="5011969"/>
            <a:ext cx="2480882" cy="14927"/>
          </a:xfrm>
          <a:prstGeom prst="line">
            <a:avLst/>
          </a:prstGeom>
          <a:ln w="571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mk-MK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4" grpId="0" animBg="1"/>
      <p:bldP spid="16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7263" y="831316"/>
            <a:ext cx="80771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Некои предмети може да ги имаат и двете симетрии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1177424" y="2590799"/>
            <a:ext cx="2286000" cy="2360614"/>
            <a:chOff x="746" y="1915"/>
            <a:chExt cx="684" cy="684"/>
          </a:xfrm>
        </p:grpSpPr>
        <p:sp>
          <p:nvSpPr>
            <p:cNvPr id="4" name="Freeform 17"/>
            <p:cNvSpPr>
              <a:spLocks/>
            </p:cNvSpPr>
            <p:nvPr/>
          </p:nvSpPr>
          <p:spPr bwMode="auto">
            <a:xfrm>
              <a:off x="746" y="1915"/>
              <a:ext cx="684" cy="684"/>
            </a:xfrm>
            <a:custGeom>
              <a:avLst/>
              <a:gdLst>
                <a:gd name="T0" fmla="*/ 682 w 1369"/>
                <a:gd name="T1" fmla="*/ 378 h 1368"/>
                <a:gd name="T2" fmla="*/ 669 w 1369"/>
                <a:gd name="T3" fmla="*/ 444 h 1368"/>
                <a:gd name="T4" fmla="*/ 643 w 1369"/>
                <a:gd name="T5" fmla="*/ 505 h 1368"/>
                <a:gd name="T6" fmla="*/ 606 w 1369"/>
                <a:gd name="T7" fmla="*/ 560 h 1368"/>
                <a:gd name="T8" fmla="*/ 560 w 1369"/>
                <a:gd name="T9" fmla="*/ 606 h 1368"/>
                <a:gd name="T10" fmla="*/ 505 w 1369"/>
                <a:gd name="T11" fmla="*/ 643 h 1368"/>
                <a:gd name="T12" fmla="*/ 443 w 1369"/>
                <a:gd name="T13" fmla="*/ 669 h 1368"/>
                <a:gd name="T14" fmla="*/ 377 w 1369"/>
                <a:gd name="T15" fmla="*/ 683 h 1368"/>
                <a:gd name="T16" fmla="*/ 306 w 1369"/>
                <a:gd name="T17" fmla="*/ 683 h 1368"/>
                <a:gd name="T18" fmla="*/ 240 w 1369"/>
                <a:gd name="T19" fmla="*/ 669 h 1368"/>
                <a:gd name="T20" fmla="*/ 179 w 1369"/>
                <a:gd name="T21" fmla="*/ 643 h 1368"/>
                <a:gd name="T22" fmla="*/ 124 w 1369"/>
                <a:gd name="T23" fmla="*/ 606 h 1368"/>
                <a:gd name="T24" fmla="*/ 78 w 1369"/>
                <a:gd name="T25" fmla="*/ 560 h 1368"/>
                <a:gd name="T26" fmla="*/ 41 w 1369"/>
                <a:gd name="T27" fmla="*/ 505 h 1368"/>
                <a:gd name="T28" fmla="*/ 16 w 1369"/>
                <a:gd name="T29" fmla="*/ 444 h 1368"/>
                <a:gd name="T30" fmla="*/ 2 w 1369"/>
                <a:gd name="T31" fmla="*/ 378 h 1368"/>
                <a:gd name="T32" fmla="*/ 2 w 1369"/>
                <a:gd name="T33" fmla="*/ 308 h 1368"/>
                <a:gd name="T34" fmla="*/ 15 w 1369"/>
                <a:gd name="T35" fmla="*/ 242 h 1368"/>
                <a:gd name="T36" fmla="*/ 40 w 1369"/>
                <a:gd name="T37" fmla="*/ 182 h 1368"/>
                <a:gd name="T38" fmla="*/ 76 w 1369"/>
                <a:gd name="T39" fmla="*/ 128 h 1368"/>
                <a:gd name="T40" fmla="*/ 121 w 1369"/>
                <a:gd name="T41" fmla="*/ 81 h 1368"/>
                <a:gd name="T42" fmla="*/ 175 w 1369"/>
                <a:gd name="T43" fmla="*/ 44 h 1368"/>
                <a:gd name="T44" fmla="*/ 235 w 1369"/>
                <a:gd name="T45" fmla="*/ 18 h 1368"/>
                <a:gd name="T46" fmla="*/ 300 w 1369"/>
                <a:gd name="T47" fmla="*/ 3 h 1368"/>
                <a:gd name="T48" fmla="*/ 336 w 1369"/>
                <a:gd name="T49" fmla="*/ 0 h 1368"/>
                <a:gd name="T50" fmla="*/ 340 w 1369"/>
                <a:gd name="T51" fmla="*/ 0 h 1368"/>
                <a:gd name="T52" fmla="*/ 377 w 1369"/>
                <a:gd name="T53" fmla="*/ 2 h 1368"/>
                <a:gd name="T54" fmla="*/ 443 w 1369"/>
                <a:gd name="T55" fmla="*/ 16 h 1368"/>
                <a:gd name="T56" fmla="*/ 505 w 1369"/>
                <a:gd name="T57" fmla="*/ 42 h 1368"/>
                <a:gd name="T58" fmla="*/ 560 w 1369"/>
                <a:gd name="T59" fmla="*/ 79 h 1368"/>
                <a:gd name="T60" fmla="*/ 606 w 1369"/>
                <a:gd name="T61" fmla="*/ 125 h 1368"/>
                <a:gd name="T62" fmla="*/ 643 w 1369"/>
                <a:gd name="T63" fmla="*/ 180 h 1368"/>
                <a:gd name="T64" fmla="*/ 669 w 1369"/>
                <a:gd name="T65" fmla="*/ 241 h 1368"/>
                <a:gd name="T66" fmla="*/ 682 w 1369"/>
                <a:gd name="T67" fmla="*/ 308 h 136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369" h="1368">
                  <a:moveTo>
                    <a:pt x="1369" y="685"/>
                  </a:moveTo>
                  <a:lnTo>
                    <a:pt x="1365" y="756"/>
                  </a:lnTo>
                  <a:lnTo>
                    <a:pt x="1355" y="822"/>
                  </a:lnTo>
                  <a:lnTo>
                    <a:pt x="1338" y="888"/>
                  </a:lnTo>
                  <a:lnTo>
                    <a:pt x="1315" y="951"/>
                  </a:lnTo>
                  <a:lnTo>
                    <a:pt x="1286" y="1010"/>
                  </a:lnTo>
                  <a:lnTo>
                    <a:pt x="1251" y="1067"/>
                  </a:lnTo>
                  <a:lnTo>
                    <a:pt x="1212" y="1120"/>
                  </a:lnTo>
                  <a:lnTo>
                    <a:pt x="1168" y="1168"/>
                  </a:lnTo>
                  <a:lnTo>
                    <a:pt x="1120" y="1212"/>
                  </a:lnTo>
                  <a:lnTo>
                    <a:pt x="1067" y="1252"/>
                  </a:lnTo>
                  <a:lnTo>
                    <a:pt x="1010" y="1285"/>
                  </a:lnTo>
                  <a:lnTo>
                    <a:pt x="951" y="1314"/>
                  </a:lnTo>
                  <a:lnTo>
                    <a:pt x="887" y="1337"/>
                  </a:lnTo>
                  <a:lnTo>
                    <a:pt x="822" y="1355"/>
                  </a:lnTo>
                  <a:lnTo>
                    <a:pt x="754" y="1365"/>
                  </a:lnTo>
                  <a:lnTo>
                    <a:pt x="683" y="1368"/>
                  </a:lnTo>
                  <a:lnTo>
                    <a:pt x="613" y="1365"/>
                  </a:lnTo>
                  <a:lnTo>
                    <a:pt x="546" y="1355"/>
                  </a:lnTo>
                  <a:lnTo>
                    <a:pt x="481" y="1337"/>
                  </a:lnTo>
                  <a:lnTo>
                    <a:pt x="417" y="1314"/>
                  </a:lnTo>
                  <a:lnTo>
                    <a:pt x="359" y="1285"/>
                  </a:lnTo>
                  <a:lnTo>
                    <a:pt x="302" y="1252"/>
                  </a:lnTo>
                  <a:lnTo>
                    <a:pt x="249" y="1212"/>
                  </a:lnTo>
                  <a:lnTo>
                    <a:pt x="201" y="1168"/>
                  </a:lnTo>
                  <a:lnTo>
                    <a:pt x="157" y="1120"/>
                  </a:lnTo>
                  <a:lnTo>
                    <a:pt x="117" y="1067"/>
                  </a:lnTo>
                  <a:lnTo>
                    <a:pt x="83" y="1010"/>
                  </a:lnTo>
                  <a:lnTo>
                    <a:pt x="55" y="951"/>
                  </a:lnTo>
                  <a:lnTo>
                    <a:pt x="32" y="888"/>
                  </a:lnTo>
                  <a:lnTo>
                    <a:pt x="14" y="822"/>
                  </a:lnTo>
                  <a:lnTo>
                    <a:pt x="4" y="756"/>
                  </a:lnTo>
                  <a:lnTo>
                    <a:pt x="0" y="685"/>
                  </a:lnTo>
                  <a:lnTo>
                    <a:pt x="4" y="616"/>
                  </a:lnTo>
                  <a:lnTo>
                    <a:pt x="14" y="550"/>
                  </a:lnTo>
                  <a:lnTo>
                    <a:pt x="30" y="484"/>
                  </a:lnTo>
                  <a:lnTo>
                    <a:pt x="53" y="422"/>
                  </a:lnTo>
                  <a:lnTo>
                    <a:pt x="81" y="363"/>
                  </a:lnTo>
                  <a:lnTo>
                    <a:pt x="114" y="307"/>
                  </a:lnTo>
                  <a:lnTo>
                    <a:pt x="152" y="255"/>
                  </a:lnTo>
                  <a:lnTo>
                    <a:pt x="196" y="206"/>
                  </a:lnTo>
                  <a:lnTo>
                    <a:pt x="243" y="161"/>
                  </a:lnTo>
                  <a:lnTo>
                    <a:pt x="295" y="122"/>
                  </a:lnTo>
                  <a:lnTo>
                    <a:pt x="351" y="88"/>
                  </a:lnTo>
                  <a:lnTo>
                    <a:pt x="408" y="58"/>
                  </a:lnTo>
                  <a:lnTo>
                    <a:pt x="470" y="35"/>
                  </a:lnTo>
                  <a:lnTo>
                    <a:pt x="535" y="16"/>
                  </a:lnTo>
                  <a:lnTo>
                    <a:pt x="600" y="5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6" y="0"/>
                  </a:lnTo>
                  <a:lnTo>
                    <a:pt x="680" y="0"/>
                  </a:lnTo>
                  <a:lnTo>
                    <a:pt x="683" y="0"/>
                  </a:lnTo>
                  <a:lnTo>
                    <a:pt x="754" y="4"/>
                  </a:lnTo>
                  <a:lnTo>
                    <a:pt x="822" y="14"/>
                  </a:lnTo>
                  <a:lnTo>
                    <a:pt x="887" y="31"/>
                  </a:lnTo>
                  <a:lnTo>
                    <a:pt x="951" y="54"/>
                  </a:lnTo>
                  <a:lnTo>
                    <a:pt x="1010" y="83"/>
                  </a:lnTo>
                  <a:lnTo>
                    <a:pt x="1067" y="118"/>
                  </a:lnTo>
                  <a:lnTo>
                    <a:pt x="1120" y="157"/>
                  </a:lnTo>
                  <a:lnTo>
                    <a:pt x="1168" y="201"/>
                  </a:lnTo>
                  <a:lnTo>
                    <a:pt x="1212" y="250"/>
                  </a:lnTo>
                  <a:lnTo>
                    <a:pt x="1251" y="303"/>
                  </a:lnTo>
                  <a:lnTo>
                    <a:pt x="1286" y="360"/>
                  </a:lnTo>
                  <a:lnTo>
                    <a:pt x="1315" y="419"/>
                  </a:lnTo>
                  <a:lnTo>
                    <a:pt x="1338" y="482"/>
                  </a:lnTo>
                  <a:lnTo>
                    <a:pt x="1355" y="547"/>
                  </a:lnTo>
                  <a:lnTo>
                    <a:pt x="1365" y="615"/>
                  </a:lnTo>
                  <a:lnTo>
                    <a:pt x="1369" y="685"/>
                  </a:lnTo>
                  <a:close/>
                </a:path>
              </a:pathLst>
            </a:custGeom>
            <a:solidFill>
              <a:srgbClr val="DDD6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auto">
            <a:xfrm>
              <a:off x="754" y="1930"/>
              <a:ext cx="658" cy="658"/>
            </a:xfrm>
            <a:custGeom>
              <a:avLst/>
              <a:gdLst>
                <a:gd name="T0" fmla="*/ 656 w 1316"/>
                <a:gd name="T1" fmla="*/ 363 h 1317"/>
                <a:gd name="T2" fmla="*/ 643 w 1316"/>
                <a:gd name="T3" fmla="*/ 427 h 1317"/>
                <a:gd name="T4" fmla="*/ 618 w 1316"/>
                <a:gd name="T5" fmla="*/ 486 h 1317"/>
                <a:gd name="T6" fmla="*/ 583 w 1316"/>
                <a:gd name="T7" fmla="*/ 538 h 1317"/>
                <a:gd name="T8" fmla="*/ 538 w 1316"/>
                <a:gd name="T9" fmla="*/ 583 h 1317"/>
                <a:gd name="T10" fmla="*/ 486 w 1316"/>
                <a:gd name="T11" fmla="*/ 618 h 1317"/>
                <a:gd name="T12" fmla="*/ 427 w 1316"/>
                <a:gd name="T13" fmla="*/ 643 h 1317"/>
                <a:gd name="T14" fmla="*/ 362 w 1316"/>
                <a:gd name="T15" fmla="*/ 656 h 1317"/>
                <a:gd name="T16" fmla="*/ 295 w 1316"/>
                <a:gd name="T17" fmla="*/ 656 h 1317"/>
                <a:gd name="T18" fmla="*/ 231 w 1316"/>
                <a:gd name="T19" fmla="*/ 643 h 1317"/>
                <a:gd name="T20" fmla="*/ 172 w 1316"/>
                <a:gd name="T21" fmla="*/ 618 h 1317"/>
                <a:gd name="T22" fmla="*/ 120 w 1316"/>
                <a:gd name="T23" fmla="*/ 583 h 1317"/>
                <a:gd name="T24" fmla="*/ 75 w 1316"/>
                <a:gd name="T25" fmla="*/ 538 h 1317"/>
                <a:gd name="T26" fmla="*/ 40 w 1316"/>
                <a:gd name="T27" fmla="*/ 486 h 1317"/>
                <a:gd name="T28" fmla="*/ 15 w 1316"/>
                <a:gd name="T29" fmla="*/ 427 h 1317"/>
                <a:gd name="T30" fmla="*/ 2 w 1316"/>
                <a:gd name="T31" fmla="*/ 363 h 1317"/>
                <a:gd name="T32" fmla="*/ 2 w 1316"/>
                <a:gd name="T33" fmla="*/ 296 h 1317"/>
                <a:gd name="T34" fmla="*/ 15 w 1316"/>
                <a:gd name="T35" fmla="*/ 231 h 1317"/>
                <a:gd name="T36" fmla="*/ 40 w 1316"/>
                <a:gd name="T37" fmla="*/ 172 h 1317"/>
                <a:gd name="T38" fmla="*/ 75 w 1316"/>
                <a:gd name="T39" fmla="*/ 120 h 1317"/>
                <a:gd name="T40" fmla="*/ 120 w 1316"/>
                <a:gd name="T41" fmla="*/ 75 h 1317"/>
                <a:gd name="T42" fmla="*/ 172 w 1316"/>
                <a:gd name="T43" fmla="*/ 40 h 1317"/>
                <a:gd name="T44" fmla="*/ 231 w 1316"/>
                <a:gd name="T45" fmla="*/ 15 h 1317"/>
                <a:gd name="T46" fmla="*/ 295 w 1316"/>
                <a:gd name="T47" fmla="*/ 2 h 1317"/>
                <a:gd name="T48" fmla="*/ 362 w 1316"/>
                <a:gd name="T49" fmla="*/ 2 h 1317"/>
                <a:gd name="T50" fmla="*/ 427 w 1316"/>
                <a:gd name="T51" fmla="*/ 15 h 1317"/>
                <a:gd name="T52" fmla="*/ 486 w 1316"/>
                <a:gd name="T53" fmla="*/ 40 h 1317"/>
                <a:gd name="T54" fmla="*/ 538 w 1316"/>
                <a:gd name="T55" fmla="*/ 75 h 1317"/>
                <a:gd name="T56" fmla="*/ 583 w 1316"/>
                <a:gd name="T57" fmla="*/ 120 h 1317"/>
                <a:gd name="T58" fmla="*/ 618 w 1316"/>
                <a:gd name="T59" fmla="*/ 172 h 1317"/>
                <a:gd name="T60" fmla="*/ 643 w 1316"/>
                <a:gd name="T61" fmla="*/ 231 h 1317"/>
                <a:gd name="T62" fmla="*/ 656 w 1316"/>
                <a:gd name="T63" fmla="*/ 296 h 13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16" h="1317">
                  <a:moveTo>
                    <a:pt x="1316" y="659"/>
                  </a:moveTo>
                  <a:lnTo>
                    <a:pt x="1312" y="726"/>
                  </a:lnTo>
                  <a:lnTo>
                    <a:pt x="1302" y="791"/>
                  </a:lnTo>
                  <a:lnTo>
                    <a:pt x="1286" y="855"/>
                  </a:lnTo>
                  <a:lnTo>
                    <a:pt x="1264" y="915"/>
                  </a:lnTo>
                  <a:lnTo>
                    <a:pt x="1236" y="972"/>
                  </a:lnTo>
                  <a:lnTo>
                    <a:pt x="1203" y="1026"/>
                  </a:lnTo>
                  <a:lnTo>
                    <a:pt x="1165" y="1077"/>
                  </a:lnTo>
                  <a:lnTo>
                    <a:pt x="1124" y="1124"/>
                  </a:lnTo>
                  <a:lnTo>
                    <a:pt x="1076" y="1166"/>
                  </a:lnTo>
                  <a:lnTo>
                    <a:pt x="1026" y="1204"/>
                  </a:lnTo>
                  <a:lnTo>
                    <a:pt x="972" y="1237"/>
                  </a:lnTo>
                  <a:lnTo>
                    <a:pt x="914" y="1265"/>
                  </a:lnTo>
                  <a:lnTo>
                    <a:pt x="853" y="1287"/>
                  </a:lnTo>
                  <a:lnTo>
                    <a:pt x="790" y="1303"/>
                  </a:lnTo>
                  <a:lnTo>
                    <a:pt x="724" y="1313"/>
                  </a:lnTo>
                  <a:lnTo>
                    <a:pt x="657" y="1317"/>
                  </a:lnTo>
                  <a:lnTo>
                    <a:pt x="590" y="1313"/>
                  </a:lnTo>
                  <a:lnTo>
                    <a:pt x="525" y="1303"/>
                  </a:lnTo>
                  <a:lnTo>
                    <a:pt x="461" y="1287"/>
                  </a:lnTo>
                  <a:lnTo>
                    <a:pt x="402" y="1265"/>
                  </a:lnTo>
                  <a:lnTo>
                    <a:pt x="344" y="1237"/>
                  </a:lnTo>
                  <a:lnTo>
                    <a:pt x="290" y="1204"/>
                  </a:lnTo>
                  <a:lnTo>
                    <a:pt x="239" y="1166"/>
                  </a:lnTo>
                  <a:lnTo>
                    <a:pt x="192" y="1124"/>
                  </a:lnTo>
                  <a:lnTo>
                    <a:pt x="150" y="1077"/>
                  </a:lnTo>
                  <a:lnTo>
                    <a:pt x="112" y="1026"/>
                  </a:lnTo>
                  <a:lnTo>
                    <a:pt x="79" y="972"/>
                  </a:lnTo>
                  <a:lnTo>
                    <a:pt x="51" y="915"/>
                  </a:lnTo>
                  <a:lnTo>
                    <a:pt x="30" y="855"/>
                  </a:lnTo>
                  <a:lnTo>
                    <a:pt x="13" y="791"/>
                  </a:lnTo>
                  <a:lnTo>
                    <a:pt x="3" y="726"/>
                  </a:lnTo>
                  <a:lnTo>
                    <a:pt x="0" y="659"/>
                  </a:lnTo>
                  <a:lnTo>
                    <a:pt x="3" y="592"/>
                  </a:lnTo>
                  <a:lnTo>
                    <a:pt x="13" y="527"/>
                  </a:lnTo>
                  <a:lnTo>
                    <a:pt x="30" y="463"/>
                  </a:lnTo>
                  <a:lnTo>
                    <a:pt x="51" y="402"/>
                  </a:lnTo>
                  <a:lnTo>
                    <a:pt x="79" y="345"/>
                  </a:lnTo>
                  <a:lnTo>
                    <a:pt x="112" y="291"/>
                  </a:lnTo>
                  <a:lnTo>
                    <a:pt x="150" y="240"/>
                  </a:lnTo>
                  <a:lnTo>
                    <a:pt x="192" y="193"/>
                  </a:lnTo>
                  <a:lnTo>
                    <a:pt x="239" y="151"/>
                  </a:lnTo>
                  <a:lnTo>
                    <a:pt x="290" y="113"/>
                  </a:lnTo>
                  <a:lnTo>
                    <a:pt x="344" y="80"/>
                  </a:lnTo>
                  <a:lnTo>
                    <a:pt x="402" y="52"/>
                  </a:lnTo>
                  <a:lnTo>
                    <a:pt x="461" y="30"/>
                  </a:lnTo>
                  <a:lnTo>
                    <a:pt x="525" y="14"/>
                  </a:lnTo>
                  <a:lnTo>
                    <a:pt x="590" y="4"/>
                  </a:lnTo>
                  <a:lnTo>
                    <a:pt x="657" y="0"/>
                  </a:lnTo>
                  <a:lnTo>
                    <a:pt x="724" y="4"/>
                  </a:lnTo>
                  <a:lnTo>
                    <a:pt x="790" y="14"/>
                  </a:lnTo>
                  <a:lnTo>
                    <a:pt x="853" y="30"/>
                  </a:lnTo>
                  <a:lnTo>
                    <a:pt x="914" y="52"/>
                  </a:lnTo>
                  <a:lnTo>
                    <a:pt x="972" y="80"/>
                  </a:lnTo>
                  <a:lnTo>
                    <a:pt x="1026" y="113"/>
                  </a:lnTo>
                  <a:lnTo>
                    <a:pt x="1076" y="151"/>
                  </a:lnTo>
                  <a:lnTo>
                    <a:pt x="1124" y="193"/>
                  </a:lnTo>
                  <a:lnTo>
                    <a:pt x="1165" y="240"/>
                  </a:lnTo>
                  <a:lnTo>
                    <a:pt x="1203" y="291"/>
                  </a:lnTo>
                  <a:lnTo>
                    <a:pt x="1236" y="345"/>
                  </a:lnTo>
                  <a:lnTo>
                    <a:pt x="1264" y="402"/>
                  </a:lnTo>
                  <a:lnTo>
                    <a:pt x="1286" y="463"/>
                  </a:lnTo>
                  <a:lnTo>
                    <a:pt x="1302" y="527"/>
                  </a:lnTo>
                  <a:lnTo>
                    <a:pt x="1312" y="592"/>
                  </a:lnTo>
                  <a:lnTo>
                    <a:pt x="1316" y="659"/>
                  </a:lnTo>
                  <a:close/>
                </a:path>
              </a:pathLst>
            </a:custGeom>
            <a:solidFill>
              <a:srgbClr val="96873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6" name="Freeform 19"/>
            <p:cNvSpPr>
              <a:spLocks/>
            </p:cNvSpPr>
            <p:nvPr/>
          </p:nvSpPr>
          <p:spPr bwMode="auto">
            <a:xfrm>
              <a:off x="759" y="1928"/>
              <a:ext cx="659" cy="658"/>
            </a:xfrm>
            <a:custGeom>
              <a:avLst/>
              <a:gdLst>
                <a:gd name="T0" fmla="*/ 657 w 1317"/>
                <a:gd name="T1" fmla="*/ 363 h 1316"/>
                <a:gd name="T2" fmla="*/ 644 w 1317"/>
                <a:gd name="T3" fmla="*/ 427 h 1316"/>
                <a:gd name="T4" fmla="*/ 619 w 1317"/>
                <a:gd name="T5" fmla="*/ 486 h 1316"/>
                <a:gd name="T6" fmla="*/ 583 w 1317"/>
                <a:gd name="T7" fmla="*/ 538 h 1316"/>
                <a:gd name="T8" fmla="*/ 539 w 1317"/>
                <a:gd name="T9" fmla="*/ 583 h 1316"/>
                <a:gd name="T10" fmla="*/ 486 w 1317"/>
                <a:gd name="T11" fmla="*/ 619 h 1316"/>
                <a:gd name="T12" fmla="*/ 427 w 1317"/>
                <a:gd name="T13" fmla="*/ 643 h 1316"/>
                <a:gd name="T14" fmla="*/ 363 w 1317"/>
                <a:gd name="T15" fmla="*/ 657 h 1316"/>
                <a:gd name="T16" fmla="*/ 296 w 1317"/>
                <a:gd name="T17" fmla="*/ 657 h 1316"/>
                <a:gd name="T18" fmla="*/ 231 w 1317"/>
                <a:gd name="T19" fmla="*/ 643 h 1316"/>
                <a:gd name="T20" fmla="*/ 172 w 1317"/>
                <a:gd name="T21" fmla="*/ 619 h 1316"/>
                <a:gd name="T22" fmla="*/ 120 w 1317"/>
                <a:gd name="T23" fmla="*/ 583 h 1316"/>
                <a:gd name="T24" fmla="*/ 76 w 1317"/>
                <a:gd name="T25" fmla="*/ 538 h 1316"/>
                <a:gd name="T26" fmla="*/ 40 w 1317"/>
                <a:gd name="T27" fmla="*/ 486 h 1316"/>
                <a:gd name="T28" fmla="*/ 15 w 1317"/>
                <a:gd name="T29" fmla="*/ 427 h 1316"/>
                <a:gd name="T30" fmla="*/ 2 w 1317"/>
                <a:gd name="T31" fmla="*/ 363 h 1316"/>
                <a:gd name="T32" fmla="*/ 2 w 1317"/>
                <a:gd name="T33" fmla="*/ 297 h 1316"/>
                <a:gd name="T34" fmla="*/ 14 w 1317"/>
                <a:gd name="T35" fmla="*/ 234 h 1316"/>
                <a:gd name="T36" fmla="*/ 38 w 1317"/>
                <a:gd name="T37" fmla="*/ 176 h 1316"/>
                <a:gd name="T38" fmla="*/ 72 w 1317"/>
                <a:gd name="T39" fmla="*/ 124 h 1316"/>
                <a:gd name="T40" fmla="*/ 114 w 1317"/>
                <a:gd name="T41" fmla="*/ 80 h 1316"/>
                <a:gd name="T42" fmla="*/ 164 w 1317"/>
                <a:gd name="T43" fmla="*/ 44 h 1316"/>
                <a:gd name="T44" fmla="*/ 221 w 1317"/>
                <a:gd name="T45" fmla="*/ 18 h 1316"/>
                <a:gd name="T46" fmla="*/ 282 w 1317"/>
                <a:gd name="T47" fmla="*/ 3 h 1316"/>
                <a:gd name="T48" fmla="*/ 319 w 1317"/>
                <a:gd name="T49" fmla="*/ 0 h 1316"/>
                <a:gd name="T50" fmla="*/ 325 w 1317"/>
                <a:gd name="T51" fmla="*/ 0 h 1316"/>
                <a:gd name="T52" fmla="*/ 363 w 1317"/>
                <a:gd name="T53" fmla="*/ 2 h 1316"/>
                <a:gd name="T54" fmla="*/ 427 w 1317"/>
                <a:gd name="T55" fmla="*/ 15 h 1316"/>
                <a:gd name="T56" fmla="*/ 486 w 1317"/>
                <a:gd name="T57" fmla="*/ 40 h 1316"/>
                <a:gd name="T58" fmla="*/ 539 w 1317"/>
                <a:gd name="T59" fmla="*/ 76 h 1316"/>
                <a:gd name="T60" fmla="*/ 583 w 1317"/>
                <a:gd name="T61" fmla="*/ 120 h 1316"/>
                <a:gd name="T62" fmla="*/ 619 w 1317"/>
                <a:gd name="T63" fmla="*/ 172 h 1316"/>
                <a:gd name="T64" fmla="*/ 644 w 1317"/>
                <a:gd name="T65" fmla="*/ 232 h 1316"/>
                <a:gd name="T66" fmla="*/ 657 w 1317"/>
                <a:gd name="T67" fmla="*/ 296 h 131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317" h="1316">
                  <a:moveTo>
                    <a:pt x="1317" y="658"/>
                  </a:moveTo>
                  <a:lnTo>
                    <a:pt x="1314" y="725"/>
                  </a:lnTo>
                  <a:lnTo>
                    <a:pt x="1303" y="791"/>
                  </a:lnTo>
                  <a:lnTo>
                    <a:pt x="1287" y="854"/>
                  </a:lnTo>
                  <a:lnTo>
                    <a:pt x="1265" y="914"/>
                  </a:lnTo>
                  <a:lnTo>
                    <a:pt x="1238" y="972"/>
                  </a:lnTo>
                  <a:lnTo>
                    <a:pt x="1204" y="1026"/>
                  </a:lnTo>
                  <a:lnTo>
                    <a:pt x="1166" y="1076"/>
                  </a:lnTo>
                  <a:lnTo>
                    <a:pt x="1124" y="1124"/>
                  </a:lnTo>
                  <a:lnTo>
                    <a:pt x="1077" y="1165"/>
                  </a:lnTo>
                  <a:lnTo>
                    <a:pt x="1026" y="1203"/>
                  </a:lnTo>
                  <a:lnTo>
                    <a:pt x="972" y="1237"/>
                  </a:lnTo>
                  <a:lnTo>
                    <a:pt x="914" y="1264"/>
                  </a:lnTo>
                  <a:lnTo>
                    <a:pt x="853" y="1286"/>
                  </a:lnTo>
                  <a:lnTo>
                    <a:pt x="790" y="1302"/>
                  </a:lnTo>
                  <a:lnTo>
                    <a:pt x="725" y="1313"/>
                  </a:lnTo>
                  <a:lnTo>
                    <a:pt x="657" y="1316"/>
                  </a:lnTo>
                  <a:lnTo>
                    <a:pt x="591" y="1313"/>
                  </a:lnTo>
                  <a:lnTo>
                    <a:pt x="525" y="1302"/>
                  </a:lnTo>
                  <a:lnTo>
                    <a:pt x="462" y="1286"/>
                  </a:lnTo>
                  <a:lnTo>
                    <a:pt x="402" y="1264"/>
                  </a:lnTo>
                  <a:lnTo>
                    <a:pt x="344" y="1237"/>
                  </a:lnTo>
                  <a:lnTo>
                    <a:pt x="290" y="1203"/>
                  </a:lnTo>
                  <a:lnTo>
                    <a:pt x="239" y="1165"/>
                  </a:lnTo>
                  <a:lnTo>
                    <a:pt x="192" y="1124"/>
                  </a:lnTo>
                  <a:lnTo>
                    <a:pt x="151" y="1076"/>
                  </a:lnTo>
                  <a:lnTo>
                    <a:pt x="113" y="1026"/>
                  </a:lnTo>
                  <a:lnTo>
                    <a:pt x="79" y="972"/>
                  </a:lnTo>
                  <a:lnTo>
                    <a:pt x="52" y="914"/>
                  </a:lnTo>
                  <a:lnTo>
                    <a:pt x="30" y="854"/>
                  </a:lnTo>
                  <a:lnTo>
                    <a:pt x="14" y="791"/>
                  </a:lnTo>
                  <a:lnTo>
                    <a:pt x="3" y="725"/>
                  </a:lnTo>
                  <a:lnTo>
                    <a:pt x="0" y="658"/>
                  </a:lnTo>
                  <a:lnTo>
                    <a:pt x="3" y="593"/>
                  </a:lnTo>
                  <a:lnTo>
                    <a:pt x="12" y="529"/>
                  </a:lnTo>
                  <a:lnTo>
                    <a:pt x="27" y="467"/>
                  </a:lnTo>
                  <a:lnTo>
                    <a:pt x="49" y="409"/>
                  </a:lnTo>
                  <a:lnTo>
                    <a:pt x="76" y="351"/>
                  </a:lnTo>
                  <a:lnTo>
                    <a:pt x="107" y="298"/>
                  </a:lnTo>
                  <a:lnTo>
                    <a:pt x="143" y="248"/>
                  </a:lnTo>
                  <a:lnTo>
                    <a:pt x="183" y="201"/>
                  </a:lnTo>
                  <a:lnTo>
                    <a:pt x="228" y="160"/>
                  </a:lnTo>
                  <a:lnTo>
                    <a:pt x="276" y="121"/>
                  </a:lnTo>
                  <a:lnTo>
                    <a:pt x="328" y="87"/>
                  </a:lnTo>
                  <a:lnTo>
                    <a:pt x="383" y="60"/>
                  </a:lnTo>
                  <a:lnTo>
                    <a:pt x="441" y="35"/>
                  </a:lnTo>
                  <a:lnTo>
                    <a:pt x="502" y="18"/>
                  </a:lnTo>
                  <a:lnTo>
                    <a:pt x="564" y="5"/>
                  </a:lnTo>
                  <a:lnTo>
                    <a:pt x="629" y="0"/>
                  </a:lnTo>
                  <a:lnTo>
                    <a:pt x="637" y="0"/>
                  </a:lnTo>
                  <a:lnTo>
                    <a:pt x="644" y="0"/>
                  </a:lnTo>
                  <a:lnTo>
                    <a:pt x="650" y="0"/>
                  </a:lnTo>
                  <a:lnTo>
                    <a:pt x="657" y="0"/>
                  </a:lnTo>
                  <a:lnTo>
                    <a:pt x="725" y="3"/>
                  </a:lnTo>
                  <a:lnTo>
                    <a:pt x="790" y="14"/>
                  </a:lnTo>
                  <a:lnTo>
                    <a:pt x="853" y="30"/>
                  </a:lnTo>
                  <a:lnTo>
                    <a:pt x="914" y="52"/>
                  </a:lnTo>
                  <a:lnTo>
                    <a:pt x="972" y="79"/>
                  </a:lnTo>
                  <a:lnTo>
                    <a:pt x="1026" y="113"/>
                  </a:lnTo>
                  <a:lnTo>
                    <a:pt x="1077" y="151"/>
                  </a:lnTo>
                  <a:lnTo>
                    <a:pt x="1124" y="192"/>
                  </a:lnTo>
                  <a:lnTo>
                    <a:pt x="1166" y="239"/>
                  </a:lnTo>
                  <a:lnTo>
                    <a:pt x="1204" y="290"/>
                  </a:lnTo>
                  <a:lnTo>
                    <a:pt x="1238" y="344"/>
                  </a:lnTo>
                  <a:lnTo>
                    <a:pt x="1265" y="402"/>
                  </a:lnTo>
                  <a:lnTo>
                    <a:pt x="1287" y="463"/>
                  </a:lnTo>
                  <a:lnTo>
                    <a:pt x="1303" y="526"/>
                  </a:lnTo>
                  <a:lnTo>
                    <a:pt x="1314" y="592"/>
                  </a:lnTo>
                  <a:lnTo>
                    <a:pt x="1317" y="658"/>
                  </a:lnTo>
                  <a:close/>
                </a:path>
              </a:pathLst>
            </a:custGeom>
            <a:solidFill>
              <a:srgbClr val="C9BA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7" name="Freeform 20"/>
            <p:cNvSpPr>
              <a:spLocks/>
            </p:cNvSpPr>
            <p:nvPr/>
          </p:nvSpPr>
          <p:spPr bwMode="auto">
            <a:xfrm>
              <a:off x="953" y="2112"/>
              <a:ext cx="276" cy="276"/>
            </a:xfrm>
            <a:custGeom>
              <a:avLst/>
              <a:gdLst>
                <a:gd name="T0" fmla="*/ 275 w 552"/>
                <a:gd name="T1" fmla="*/ 152 h 553"/>
                <a:gd name="T2" fmla="*/ 270 w 552"/>
                <a:gd name="T3" fmla="*/ 179 h 553"/>
                <a:gd name="T4" fmla="*/ 259 w 552"/>
                <a:gd name="T5" fmla="*/ 204 h 553"/>
                <a:gd name="T6" fmla="*/ 244 w 552"/>
                <a:gd name="T7" fmla="*/ 226 h 553"/>
                <a:gd name="T8" fmla="*/ 226 w 552"/>
                <a:gd name="T9" fmla="*/ 245 h 553"/>
                <a:gd name="T10" fmla="*/ 204 w 552"/>
                <a:gd name="T11" fmla="*/ 259 h 553"/>
                <a:gd name="T12" fmla="*/ 179 w 552"/>
                <a:gd name="T13" fmla="*/ 270 h 553"/>
                <a:gd name="T14" fmla="*/ 152 w 552"/>
                <a:gd name="T15" fmla="*/ 276 h 553"/>
                <a:gd name="T16" fmla="*/ 124 w 552"/>
                <a:gd name="T17" fmla="*/ 276 h 553"/>
                <a:gd name="T18" fmla="*/ 97 w 552"/>
                <a:gd name="T19" fmla="*/ 270 h 553"/>
                <a:gd name="T20" fmla="*/ 72 w 552"/>
                <a:gd name="T21" fmla="*/ 259 h 553"/>
                <a:gd name="T22" fmla="*/ 50 w 552"/>
                <a:gd name="T23" fmla="*/ 245 h 553"/>
                <a:gd name="T24" fmla="*/ 32 w 552"/>
                <a:gd name="T25" fmla="*/ 226 h 553"/>
                <a:gd name="T26" fmla="*/ 17 w 552"/>
                <a:gd name="T27" fmla="*/ 204 h 553"/>
                <a:gd name="T28" fmla="*/ 7 w 552"/>
                <a:gd name="T29" fmla="*/ 179 h 553"/>
                <a:gd name="T30" fmla="*/ 1 w 552"/>
                <a:gd name="T31" fmla="*/ 152 h 553"/>
                <a:gd name="T32" fmla="*/ 1 w 552"/>
                <a:gd name="T33" fmla="*/ 124 h 553"/>
                <a:gd name="T34" fmla="*/ 7 w 552"/>
                <a:gd name="T35" fmla="*/ 97 h 553"/>
                <a:gd name="T36" fmla="*/ 17 w 552"/>
                <a:gd name="T37" fmla="*/ 72 h 553"/>
                <a:gd name="T38" fmla="*/ 32 w 552"/>
                <a:gd name="T39" fmla="*/ 50 h 553"/>
                <a:gd name="T40" fmla="*/ 50 w 552"/>
                <a:gd name="T41" fmla="*/ 31 h 553"/>
                <a:gd name="T42" fmla="*/ 72 w 552"/>
                <a:gd name="T43" fmla="*/ 16 h 553"/>
                <a:gd name="T44" fmla="*/ 97 w 552"/>
                <a:gd name="T45" fmla="*/ 6 h 553"/>
                <a:gd name="T46" fmla="*/ 124 w 552"/>
                <a:gd name="T47" fmla="*/ 0 h 553"/>
                <a:gd name="T48" fmla="*/ 152 w 552"/>
                <a:gd name="T49" fmla="*/ 0 h 553"/>
                <a:gd name="T50" fmla="*/ 179 w 552"/>
                <a:gd name="T51" fmla="*/ 6 h 553"/>
                <a:gd name="T52" fmla="*/ 204 w 552"/>
                <a:gd name="T53" fmla="*/ 16 h 553"/>
                <a:gd name="T54" fmla="*/ 226 w 552"/>
                <a:gd name="T55" fmla="*/ 31 h 553"/>
                <a:gd name="T56" fmla="*/ 244 w 552"/>
                <a:gd name="T57" fmla="*/ 50 h 553"/>
                <a:gd name="T58" fmla="*/ 259 w 552"/>
                <a:gd name="T59" fmla="*/ 72 h 553"/>
                <a:gd name="T60" fmla="*/ 270 w 552"/>
                <a:gd name="T61" fmla="*/ 97 h 553"/>
                <a:gd name="T62" fmla="*/ 275 w 552"/>
                <a:gd name="T63" fmla="*/ 124 h 5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52" h="553">
                  <a:moveTo>
                    <a:pt x="552" y="276"/>
                  </a:moveTo>
                  <a:lnTo>
                    <a:pt x="550" y="305"/>
                  </a:lnTo>
                  <a:lnTo>
                    <a:pt x="546" y="332"/>
                  </a:lnTo>
                  <a:lnTo>
                    <a:pt x="539" y="359"/>
                  </a:lnTo>
                  <a:lnTo>
                    <a:pt x="530" y="385"/>
                  </a:lnTo>
                  <a:lnTo>
                    <a:pt x="518" y="409"/>
                  </a:lnTo>
                  <a:lnTo>
                    <a:pt x="504" y="431"/>
                  </a:lnTo>
                  <a:lnTo>
                    <a:pt x="488" y="453"/>
                  </a:lnTo>
                  <a:lnTo>
                    <a:pt x="471" y="472"/>
                  </a:lnTo>
                  <a:lnTo>
                    <a:pt x="451" y="490"/>
                  </a:lnTo>
                  <a:lnTo>
                    <a:pt x="429" y="506"/>
                  </a:lnTo>
                  <a:lnTo>
                    <a:pt x="408" y="519"/>
                  </a:lnTo>
                  <a:lnTo>
                    <a:pt x="383" y="531"/>
                  </a:lnTo>
                  <a:lnTo>
                    <a:pt x="358" y="540"/>
                  </a:lnTo>
                  <a:lnTo>
                    <a:pt x="330" y="547"/>
                  </a:lnTo>
                  <a:lnTo>
                    <a:pt x="304" y="552"/>
                  </a:lnTo>
                  <a:lnTo>
                    <a:pt x="275" y="553"/>
                  </a:lnTo>
                  <a:lnTo>
                    <a:pt x="248" y="552"/>
                  </a:lnTo>
                  <a:lnTo>
                    <a:pt x="220" y="547"/>
                  </a:lnTo>
                  <a:lnTo>
                    <a:pt x="193" y="540"/>
                  </a:lnTo>
                  <a:lnTo>
                    <a:pt x="168" y="531"/>
                  </a:lnTo>
                  <a:lnTo>
                    <a:pt x="144" y="519"/>
                  </a:lnTo>
                  <a:lnTo>
                    <a:pt x="121" y="506"/>
                  </a:lnTo>
                  <a:lnTo>
                    <a:pt x="100" y="490"/>
                  </a:lnTo>
                  <a:lnTo>
                    <a:pt x="81" y="472"/>
                  </a:lnTo>
                  <a:lnTo>
                    <a:pt x="63" y="453"/>
                  </a:lnTo>
                  <a:lnTo>
                    <a:pt x="47" y="431"/>
                  </a:lnTo>
                  <a:lnTo>
                    <a:pt x="33" y="409"/>
                  </a:lnTo>
                  <a:lnTo>
                    <a:pt x="22" y="385"/>
                  </a:lnTo>
                  <a:lnTo>
                    <a:pt x="13" y="359"/>
                  </a:lnTo>
                  <a:lnTo>
                    <a:pt x="6" y="332"/>
                  </a:lnTo>
                  <a:lnTo>
                    <a:pt x="1" y="305"/>
                  </a:lnTo>
                  <a:lnTo>
                    <a:pt x="0" y="276"/>
                  </a:lnTo>
                  <a:lnTo>
                    <a:pt x="1" y="248"/>
                  </a:lnTo>
                  <a:lnTo>
                    <a:pt x="6" y="221"/>
                  </a:lnTo>
                  <a:lnTo>
                    <a:pt x="13" y="194"/>
                  </a:lnTo>
                  <a:lnTo>
                    <a:pt x="22" y="168"/>
                  </a:lnTo>
                  <a:lnTo>
                    <a:pt x="33" y="144"/>
                  </a:lnTo>
                  <a:lnTo>
                    <a:pt x="47" y="122"/>
                  </a:lnTo>
                  <a:lnTo>
                    <a:pt x="63" y="100"/>
                  </a:lnTo>
                  <a:lnTo>
                    <a:pt x="81" y="81"/>
                  </a:lnTo>
                  <a:lnTo>
                    <a:pt x="100" y="63"/>
                  </a:lnTo>
                  <a:lnTo>
                    <a:pt x="121" y="47"/>
                  </a:lnTo>
                  <a:lnTo>
                    <a:pt x="144" y="33"/>
                  </a:lnTo>
                  <a:lnTo>
                    <a:pt x="168" y="22"/>
                  </a:lnTo>
                  <a:lnTo>
                    <a:pt x="193" y="13"/>
                  </a:lnTo>
                  <a:lnTo>
                    <a:pt x="220" y="6"/>
                  </a:lnTo>
                  <a:lnTo>
                    <a:pt x="248" y="1"/>
                  </a:lnTo>
                  <a:lnTo>
                    <a:pt x="275" y="0"/>
                  </a:lnTo>
                  <a:lnTo>
                    <a:pt x="304" y="1"/>
                  </a:lnTo>
                  <a:lnTo>
                    <a:pt x="330" y="6"/>
                  </a:lnTo>
                  <a:lnTo>
                    <a:pt x="358" y="13"/>
                  </a:lnTo>
                  <a:lnTo>
                    <a:pt x="383" y="22"/>
                  </a:lnTo>
                  <a:lnTo>
                    <a:pt x="408" y="33"/>
                  </a:lnTo>
                  <a:lnTo>
                    <a:pt x="429" y="47"/>
                  </a:lnTo>
                  <a:lnTo>
                    <a:pt x="451" y="63"/>
                  </a:lnTo>
                  <a:lnTo>
                    <a:pt x="471" y="81"/>
                  </a:lnTo>
                  <a:lnTo>
                    <a:pt x="488" y="100"/>
                  </a:lnTo>
                  <a:lnTo>
                    <a:pt x="504" y="122"/>
                  </a:lnTo>
                  <a:lnTo>
                    <a:pt x="518" y="144"/>
                  </a:lnTo>
                  <a:lnTo>
                    <a:pt x="530" y="168"/>
                  </a:lnTo>
                  <a:lnTo>
                    <a:pt x="539" y="194"/>
                  </a:lnTo>
                  <a:lnTo>
                    <a:pt x="546" y="221"/>
                  </a:lnTo>
                  <a:lnTo>
                    <a:pt x="550" y="248"/>
                  </a:lnTo>
                  <a:lnTo>
                    <a:pt x="552" y="276"/>
                  </a:lnTo>
                  <a:close/>
                </a:path>
              </a:pathLst>
            </a:custGeom>
            <a:solidFill>
              <a:srgbClr val="96873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8" name="Freeform 21"/>
            <p:cNvSpPr>
              <a:spLocks/>
            </p:cNvSpPr>
            <p:nvPr/>
          </p:nvSpPr>
          <p:spPr bwMode="auto">
            <a:xfrm>
              <a:off x="950" y="2119"/>
              <a:ext cx="276" cy="276"/>
            </a:xfrm>
            <a:custGeom>
              <a:avLst/>
              <a:gdLst>
                <a:gd name="T0" fmla="*/ 276 w 553"/>
                <a:gd name="T1" fmla="*/ 152 h 553"/>
                <a:gd name="T2" fmla="*/ 270 w 553"/>
                <a:gd name="T3" fmla="*/ 179 h 553"/>
                <a:gd name="T4" fmla="*/ 260 w 553"/>
                <a:gd name="T5" fmla="*/ 204 h 553"/>
                <a:gd name="T6" fmla="*/ 245 w 553"/>
                <a:gd name="T7" fmla="*/ 226 h 553"/>
                <a:gd name="T8" fmla="*/ 226 w 553"/>
                <a:gd name="T9" fmla="*/ 244 h 553"/>
                <a:gd name="T10" fmla="*/ 204 w 553"/>
                <a:gd name="T11" fmla="*/ 259 h 553"/>
                <a:gd name="T12" fmla="*/ 179 w 553"/>
                <a:gd name="T13" fmla="*/ 270 h 553"/>
                <a:gd name="T14" fmla="*/ 152 w 553"/>
                <a:gd name="T15" fmla="*/ 276 h 553"/>
                <a:gd name="T16" fmla="*/ 124 w 553"/>
                <a:gd name="T17" fmla="*/ 276 h 553"/>
                <a:gd name="T18" fmla="*/ 97 w 553"/>
                <a:gd name="T19" fmla="*/ 270 h 553"/>
                <a:gd name="T20" fmla="*/ 72 w 553"/>
                <a:gd name="T21" fmla="*/ 259 h 553"/>
                <a:gd name="T22" fmla="*/ 50 w 553"/>
                <a:gd name="T23" fmla="*/ 244 h 553"/>
                <a:gd name="T24" fmla="*/ 31 w 553"/>
                <a:gd name="T25" fmla="*/ 226 h 553"/>
                <a:gd name="T26" fmla="*/ 17 w 553"/>
                <a:gd name="T27" fmla="*/ 204 h 553"/>
                <a:gd name="T28" fmla="*/ 6 w 553"/>
                <a:gd name="T29" fmla="*/ 179 h 553"/>
                <a:gd name="T30" fmla="*/ 0 w 553"/>
                <a:gd name="T31" fmla="*/ 152 h 553"/>
                <a:gd name="T32" fmla="*/ 0 w 553"/>
                <a:gd name="T33" fmla="*/ 124 h 553"/>
                <a:gd name="T34" fmla="*/ 6 w 553"/>
                <a:gd name="T35" fmla="*/ 97 h 553"/>
                <a:gd name="T36" fmla="*/ 17 w 553"/>
                <a:gd name="T37" fmla="*/ 72 h 553"/>
                <a:gd name="T38" fmla="*/ 31 w 553"/>
                <a:gd name="T39" fmla="*/ 50 h 553"/>
                <a:gd name="T40" fmla="*/ 50 w 553"/>
                <a:gd name="T41" fmla="*/ 31 h 553"/>
                <a:gd name="T42" fmla="*/ 72 w 553"/>
                <a:gd name="T43" fmla="*/ 16 h 553"/>
                <a:gd name="T44" fmla="*/ 97 w 553"/>
                <a:gd name="T45" fmla="*/ 6 h 553"/>
                <a:gd name="T46" fmla="*/ 124 w 553"/>
                <a:gd name="T47" fmla="*/ 0 h 553"/>
                <a:gd name="T48" fmla="*/ 152 w 553"/>
                <a:gd name="T49" fmla="*/ 0 h 553"/>
                <a:gd name="T50" fmla="*/ 179 w 553"/>
                <a:gd name="T51" fmla="*/ 6 h 553"/>
                <a:gd name="T52" fmla="*/ 204 w 553"/>
                <a:gd name="T53" fmla="*/ 16 h 553"/>
                <a:gd name="T54" fmla="*/ 226 w 553"/>
                <a:gd name="T55" fmla="*/ 31 h 553"/>
                <a:gd name="T56" fmla="*/ 245 w 553"/>
                <a:gd name="T57" fmla="*/ 50 h 553"/>
                <a:gd name="T58" fmla="*/ 260 w 553"/>
                <a:gd name="T59" fmla="*/ 72 h 553"/>
                <a:gd name="T60" fmla="*/ 270 w 553"/>
                <a:gd name="T61" fmla="*/ 97 h 553"/>
                <a:gd name="T62" fmla="*/ 276 w 553"/>
                <a:gd name="T63" fmla="*/ 124 h 5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53" h="553">
                  <a:moveTo>
                    <a:pt x="553" y="276"/>
                  </a:moveTo>
                  <a:lnTo>
                    <a:pt x="552" y="305"/>
                  </a:lnTo>
                  <a:lnTo>
                    <a:pt x="547" y="332"/>
                  </a:lnTo>
                  <a:lnTo>
                    <a:pt x="540" y="359"/>
                  </a:lnTo>
                  <a:lnTo>
                    <a:pt x="531" y="385"/>
                  </a:lnTo>
                  <a:lnTo>
                    <a:pt x="520" y="409"/>
                  </a:lnTo>
                  <a:lnTo>
                    <a:pt x="506" y="431"/>
                  </a:lnTo>
                  <a:lnTo>
                    <a:pt x="490" y="453"/>
                  </a:lnTo>
                  <a:lnTo>
                    <a:pt x="471" y="472"/>
                  </a:lnTo>
                  <a:lnTo>
                    <a:pt x="452" y="489"/>
                  </a:lnTo>
                  <a:lnTo>
                    <a:pt x="431" y="506"/>
                  </a:lnTo>
                  <a:lnTo>
                    <a:pt x="408" y="519"/>
                  </a:lnTo>
                  <a:lnTo>
                    <a:pt x="384" y="531"/>
                  </a:lnTo>
                  <a:lnTo>
                    <a:pt x="358" y="540"/>
                  </a:lnTo>
                  <a:lnTo>
                    <a:pt x="332" y="547"/>
                  </a:lnTo>
                  <a:lnTo>
                    <a:pt x="304" y="552"/>
                  </a:lnTo>
                  <a:lnTo>
                    <a:pt x="275" y="553"/>
                  </a:lnTo>
                  <a:lnTo>
                    <a:pt x="248" y="552"/>
                  </a:lnTo>
                  <a:lnTo>
                    <a:pt x="220" y="547"/>
                  </a:lnTo>
                  <a:lnTo>
                    <a:pt x="194" y="540"/>
                  </a:lnTo>
                  <a:lnTo>
                    <a:pt x="168" y="531"/>
                  </a:lnTo>
                  <a:lnTo>
                    <a:pt x="145" y="519"/>
                  </a:lnTo>
                  <a:lnTo>
                    <a:pt x="122" y="506"/>
                  </a:lnTo>
                  <a:lnTo>
                    <a:pt x="100" y="489"/>
                  </a:lnTo>
                  <a:lnTo>
                    <a:pt x="81" y="472"/>
                  </a:lnTo>
                  <a:lnTo>
                    <a:pt x="63" y="453"/>
                  </a:lnTo>
                  <a:lnTo>
                    <a:pt x="47" y="431"/>
                  </a:lnTo>
                  <a:lnTo>
                    <a:pt x="34" y="409"/>
                  </a:lnTo>
                  <a:lnTo>
                    <a:pt x="22" y="385"/>
                  </a:lnTo>
                  <a:lnTo>
                    <a:pt x="13" y="359"/>
                  </a:lnTo>
                  <a:lnTo>
                    <a:pt x="6" y="332"/>
                  </a:lnTo>
                  <a:lnTo>
                    <a:pt x="1" y="305"/>
                  </a:lnTo>
                  <a:lnTo>
                    <a:pt x="0" y="276"/>
                  </a:lnTo>
                  <a:lnTo>
                    <a:pt x="1" y="248"/>
                  </a:lnTo>
                  <a:lnTo>
                    <a:pt x="6" y="221"/>
                  </a:lnTo>
                  <a:lnTo>
                    <a:pt x="13" y="194"/>
                  </a:lnTo>
                  <a:lnTo>
                    <a:pt x="22" y="168"/>
                  </a:lnTo>
                  <a:lnTo>
                    <a:pt x="34" y="144"/>
                  </a:lnTo>
                  <a:lnTo>
                    <a:pt x="47" y="122"/>
                  </a:lnTo>
                  <a:lnTo>
                    <a:pt x="63" y="100"/>
                  </a:lnTo>
                  <a:lnTo>
                    <a:pt x="81" y="81"/>
                  </a:lnTo>
                  <a:lnTo>
                    <a:pt x="100" y="63"/>
                  </a:lnTo>
                  <a:lnTo>
                    <a:pt x="122" y="47"/>
                  </a:lnTo>
                  <a:lnTo>
                    <a:pt x="145" y="33"/>
                  </a:lnTo>
                  <a:lnTo>
                    <a:pt x="168" y="22"/>
                  </a:lnTo>
                  <a:lnTo>
                    <a:pt x="194" y="13"/>
                  </a:lnTo>
                  <a:lnTo>
                    <a:pt x="220" y="6"/>
                  </a:lnTo>
                  <a:lnTo>
                    <a:pt x="248" y="1"/>
                  </a:lnTo>
                  <a:lnTo>
                    <a:pt x="275" y="0"/>
                  </a:lnTo>
                  <a:lnTo>
                    <a:pt x="304" y="1"/>
                  </a:lnTo>
                  <a:lnTo>
                    <a:pt x="332" y="6"/>
                  </a:lnTo>
                  <a:lnTo>
                    <a:pt x="358" y="13"/>
                  </a:lnTo>
                  <a:lnTo>
                    <a:pt x="384" y="22"/>
                  </a:lnTo>
                  <a:lnTo>
                    <a:pt x="408" y="33"/>
                  </a:lnTo>
                  <a:lnTo>
                    <a:pt x="431" y="47"/>
                  </a:lnTo>
                  <a:lnTo>
                    <a:pt x="452" y="63"/>
                  </a:lnTo>
                  <a:lnTo>
                    <a:pt x="471" y="81"/>
                  </a:lnTo>
                  <a:lnTo>
                    <a:pt x="490" y="100"/>
                  </a:lnTo>
                  <a:lnTo>
                    <a:pt x="506" y="122"/>
                  </a:lnTo>
                  <a:lnTo>
                    <a:pt x="520" y="144"/>
                  </a:lnTo>
                  <a:lnTo>
                    <a:pt x="531" y="168"/>
                  </a:lnTo>
                  <a:lnTo>
                    <a:pt x="540" y="194"/>
                  </a:lnTo>
                  <a:lnTo>
                    <a:pt x="547" y="221"/>
                  </a:lnTo>
                  <a:lnTo>
                    <a:pt x="552" y="248"/>
                  </a:lnTo>
                  <a:lnTo>
                    <a:pt x="553" y="276"/>
                  </a:lnTo>
                  <a:close/>
                </a:path>
              </a:pathLst>
            </a:custGeom>
            <a:solidFill>
              <a:srgbClr val="9BBA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auto">
            <a:xfrm>
              <a:off x="1039" y="2207"/>
              <a:ext cx="99" cy="100"/>
            </a:xfrm>
            <a:custGeom>
              <a:avLst/>
              <a:gdLst>
                <a:gd name="T0" fmla="*/ 99 w 198"/>
                <a:gd name="T1" fmla="*/ 50 h 201"/>
                <a:gd name="T2" fmla="*/ 98 w 198"/>
                <a:gd name="T3" fmla="*/ 60 h 201"/>
                <a:gd name="T4" fmla="*/ 95 w 198"/>
                <a:gd name="T5" fmla="*/ 70 h 201"/>
                <a:gd name="T6" fmla="*/ 90 w 198"/>
                <a:gd name="T7" fmla="*/ 78 h 201"/>
                <a:gd name="T8" fmla="*/ 85 w 198"/>
                <a:gd name="T9" fmla="*/ 85 h 201"/>
                <a:gd name="T10" fmla="*/ 77 w 198"/>
                <a:gd name="T11" fmla="*/ 91 h 201"/>
                <a:gd name="T12" fmla="*/ 69 w 198"/>
                <a:gd name="T13" fmla="*/ 96 h 201"/>
                <a:gd name="T14" fmla="*/ 59 w 198"/>
                <a:gd name="T15" fmla="*/ 99 h 201"/>
                <a:gd name="T16" fmla="*/ 49 w 198"/>
                <a:gd name="T17" fmla="*/ 100 h 201"/>
                <a:gd name="T18" fmla="*/ 39 w 198"/>
                <a:gd name="T19" fmla="*/ 99 h 201"/>
                <a:gd name="T20" fmla="*/ 30 w 198"/>
                <a:gd name="T21" fmla="*/ 96 h 201"/>
                <a:gd name="T22" fmla="*/ 21 w 198"/>
                <a:gd name="T23" fmla="*/ 91 h 201"/>
                <a:gd name="T24" fmla="*/ 14 w 198"/>
                <a:gd name="T25" fmla="*/ 85 h 201"/>
                <a:gd name="T26" fmla="*/ 9 w 198"/>
                <a:gd name="T27" fmla="*/ 78 h 201"/>
                <a:gd name="T28" fmla="*/ 4 w 198"/>
                <a:gd name="T29" fmla="*/ 70 h 201"/>
                <a:gd name="T30" fmla="*/ 1 w 198"/>
                <a:gd name="T31" fmla="*/ 60 h 201"/>
                <a:gd name="T32" fmla="*/ 0 w 198"/>
                <a:gd name="T33" fmla="*/ 50 h 201"/>
                <a:gd name="T34" fmla="*/ 1 w 198"/>
                <a:gd name="T35" fmla="*/ 40 h 201"/>
                <a:gd name="T36" fmla="*/ 4 w 198"/>
                <a:gd name="T37" fmla="*/ 30 h 201"/>
                <a:gd name="T38" fmla="*/ 9 w 198"/>
                <a:gd name="T39" fmla="*/ 22 h 201"/>
                <a:gd name="T40" fmla="*/ 14 w 198"/>
                <a:gd name="T41" fmla="*/ 14 h 201"/>
                <a:gd name="T42" fmla="*/ 21 w 198"/>
                <a:gd name="T43" fmla="*/ 9 h 201"/>
                <a:gd name="T44" fmla="*/ 30 w 198"/>
                <a:gd name="T45" fmla="*/ 4 h 201"/>
                <a:gd name="T46" fmla="*/ 39 w 198"/>
                <a:gd name="T47" fmla="*/ 1 h 201"/>
                <a:gd name="T48" fmla="*/ 49 w 198"/>
                <a:gd name="T49" fmla="*/ 0 h 201"/>
                <a:gd name="T50" fmla="*/ 59 w 198"/>
                <a:gd name="T51" fmla="*/ 1 h 201"/>
                <a:gd name="T52" fmla="*/ 69 w 198"/>
                <a:gd name="T53" fmla="*/ 4 h 201"/>
                <a:gd name="T54" fmla="*/ 77 w 198"/>
                <a:gd name="T55" fmla="*/ 9 h 201"/>
                <a:gd name="T56" fmla="*/ 85 w 198"/>
                <a:gd name="T57" fmla="*/ 14 h 201"/>
                <a:gd name="T58" fmla="*/ 90 w 198"/>
                <a:gd name="T59" fmla="*/ 22 h 201"/>
                <a:gd name="T60" fmla="*/ 95 w 198"/>
                <a:gd name="T61" fmla="*/ 30 h 201"/>
                <a:gd name="T62" fmla="*/ 98 w 198"/>
                <a:gd name="T63" fmla="*/ 40 h 201"/>
                <a:gd name="T64" fmla="*/ 99 w 198"/>
                <a:gd name="T65" fmla="*/ 50 h 20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8" h="201">
                  <a:moveTo>
                    <a:pt x="198" y="100"/>
                  </a:moveTo>
                  <a:lnTo>
                    <a:pt x="195" y="121"/>
                  </a:lnTo>
                  <a:lnTo>
                    <a:pt x="190" y="140"/>
                  </a:lnTo>
                  <a:lnTo>
                    <a:pt x="180" y="157"/>
                  </a:lnTo>
                  <a:lnTo>
                    <a:pt x="169" y="171"/>
                  </a:lnTo>
                  <a:lnTo>
                    <a:pt x="154" y="183"/>
                  </a:lnTo>
                  <a:lnTo>
                    <a:pt x="137" y="193"/>
                  </a:lnTo>
                  <a:lnTo>
                    <a:pt x="118" y="198"/>
                  </a:lnTo>
                  <a:lnTo>
                    <a:pt x="97" y="201"/>
                  </a:lnTo>
                  <a:lnTo>
                    <a:pt x="78" y="198"/>
                  </a:lnTo>
                  <a:lnTo>
                    <a:pt x="59" y="193"/>
                  </a:lnTo>
                  <a:lnTo>
                    <a:pt x="42" y="183"/>
                  </a:lnTo>
                  <a:lnTo>
                    <a:pt x="28" y="171"/>
                  </a:lnTo>
                  <a:lnTo>
                    <a:pt x="17" y="157"/>
                  </a:lnTo>
                  <a:lnTo>
                    <a:pt x="8" y="140"/>
                  </a:lnTo>
                  <a:lnTo>
                    <a:pt x="2" y="121"/>
                  </a:lnTo>
                  <a:lnTo>
                    <a:pt x="0" y="100"/>
                  </a:lnTo>
                  <a:lnTo>
                    <a:pt x="2" y="80"/>
                  </a:lnTo>
                  <a:lnTo>
                    <a:pt x="8" y="61"/>
                  </a:lnTo>
                  <a:lnTo>
                    <a:pt x="17" y="44"/>
                  </a:lnTo>
                  <a:lnTo>
                    <a:pt x="28" y="29"/>
                  </a:lnTo>
                  <a:lnTo>
                    <a:pt x="42" y="18"/>
                  </a:lnTo>
                  <a:lnTo>
                    <a:pt x="59" y="8"/>
                  </a:lnTo>
                  <a:lnTo>
                    <a:pt x="78" y="3"/>
                  </a:lnTo>
                  <a:lnTo>
                    <a:pt x="97" y="0"/>
                  </a:lnTo>
                  <a:lnTo>
                    <a:pt x="118" y="3"/>
                  </a:lnTo>
                  <a:lnTo>
                    <a:pt x="137" y="8"/>
                  </a:lnTo>
                  <a:lnTo>
                    <a:pt x="154" y="18"/>
                  </a:lnTo>
                  <a:lnTo>
                    <a:pt x="169" y="29"/>
                  </a:lnTo>
                  <a:lnTo>
                    <a:pt x="180" y="44"/>
                  </a:lnTo>
                  <a:lnTo>
                    <a:pt x="190" y="61"/>
                  </a:lnTo>
                  <a:lnTo>
                    <a:pt x="195" y="80"/>
                  </a:lnTo>
                  <a:lnTo>
                    <a:pt x="198" y="100"/>
                  </a:lnTo>
                  <a:close/>
                </a:path>
              </a:pathLst>
            </a:custGeom>
            <a:solidFill>
              <a:srgbClr val="007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0" name="Freeform 46"/>
            <p:cNvSpPr>
              <a:spLocks/>
            </p:cNvSpPr>
            <p:nvPr/>
          </p:nvSpPr>
          <p:spPr bwMode="auto">
            <a:xfrm>
              <a:off x="959" y="2323"/>
              <a:ext cx="155" cy="78"/>
            </a:xfrm>
            <a:custGeom>
              <a:avLst/>
              <a:gdLst>
                <a:gd name="T0" fmla="*/ 0 w 309"/>
                <a:gd name="T1" fmla="*/ 0 h 155"/>
                <a:gd name="T2" fmla="*/ 1 w 309"/>
                <a:gd name="T3" fmla="*/ 1 h 155"/>
                <a:gd name="T4" fmla="*/ 2 w 309"/>
                <a:gd name="T5" fmla="*/ 4 h 155"/>
                <a:gd name="T6" fmla="*/ 6 w 309"/>
                <a:gd name="T7" fmla="*/ 8 h 155"/>
                <a:gd name="T8" fmla="*/ 10 w 309"/>
                <a:gd name="T9" fmla="*/ 14 h 155"/>
                <a:gd name="T10" fmla="*/ 16 w 309"/>
                <a:gd name="T11" fmla="*/ 20 h 155"/>
                <a:gd name="T12" fmla="*/ 22 w 309"/>
                <a:gd name="T13" fmla="*/ 28 h 155"/>
                <a:gd name="T14" fmla="*/ 30 w 309"/>
                <a:gd name="T15" fmla="*/ 35 h 155"/>
                <a:gd name="T16" fmla="*/ 39 w 309"/>
                <a:gd name="T17" fmla="*/ 43 h 155"/>
                <a:gd name="T18" fmla="*/ 50 w 309"/>
                <a:gd name="T19" fmla="*/ 51 h 155"/>
                <a:gd name="T20" fmla="*/ 61 w 309"/>
                <a:gd name="T21" fmla="*/ 58 h 155"/>
                <a:gd name="T22" fmla="*/ 74 w 309"/>
                <a:gd name="T23" fmla="*/ 64 h 155"/>
                <a:gd name="T24" fmla="*/ 88 w 309"/>
                <a:gd name="T25" fmla="*/ 69 h 155"/>
                <a:gd name="T26" fmla="*/ 103 w 309"/>
                <a:gd name="T27" fmla="*/ 73 h 155"/>
                <a:gd name="T28" fmla="*/ 119 w 309"/>
                <a:gd name="T29" fmla="*/ 74 h 155"/>
                <a:gd name="T30" fmla="*/ 137 w 309"/>
                <a:gd name="T31" fmla="*/ 75 h 155"/>
                <a:gd name="T32" fmla="*/ 155 w 309"/>
                <a:gd name="T33" fmla="*/ 73 h 155"/>
                <a:gd name="T34" fmla="*/ 154 w 309"/>
                <a:gd name="T35" fmla="*/ 73 h 155"/>
                <a:gd name="T36" fmla="*/ 151 w 309"/>
                <a:gd name="T37" fmla="*/ 74 h 155"/>
                <a:gd name="T38" fmla="*/ 146 w 309"/>
                <a:gd name="T39" fmla="*/ 75 h 155"/>
                <a:gd name="T40" fmla="*/ 139 w 309"/>
                <a:gd name="T41" fmla="*/ 77 h 155"/>
                <a:gd name="T42" fmla="*/ 131 w 309"/>
                <a:gd name="T43" fmla="*/ 77 h 155"/>
                <a:gd name="T44" fmla="*/ 121 w 309"/>
                <a:gd name="T45" fmla="*/ 78 h 155"/>
                <a:gd name="T46" fmla="*/ 111 w 309"/>
                <a:gd name="T47" fmla="*/ 78 h 155"/>
                <a:gd name="T48" fmla="*/ 99 w 309"/>
                <a:gd name="T49" fmla="*/ 77 h 155"/>
                <a:gd name="T50" fmla="*/ 87 w 309"/>
                <a:gd name="T51" fmla="*/ 74 h 155"/>
                <a:gd name="T52" fmla="*/ 74 w 309"/>
                <a:gd name="T53" fmla="*/ 70 h 155"/>
                <a:gd name="T54" fmla="*/ 62 w 309"/>
                <a:gd name="T55" fmla="*/ 65 h 155"/>
                <a:gd name="T56" fmla="*/ 48 w 309"/>
                <a:gd name="T57" fmla="*/ 57 h 155"/>
                <a:gd name="T58" fmla="*/ 36 w 309"/>
                <a:gd name="T59" fmla="*/ 47 h 155"/>
                <a:gd name="T60" fmla="*/ 23 w 309"/>
                <a:gd name="T61" fmla="*/ 34 h 155"/>
                <a:gd name="T62" fmla="*/ 12 w 309"/>
                <a:gd name="T63" fmla="*/ 19 h 155"/>
                <a:gd name="T64" fmla="*/ 0 w 309"/>
                <a:gd name="T65" fmla="*/ 0 h 15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09" h="155">
                  <a:moveTo>
                    <a:pt x="0" y="0"/>
                  </a:moveTo>
                  <a:lnTo>
                    <a:pt x="1" y="2"/>
                  </a:lnTo>
                  <a:lnTo>
                    <a:pt x="4" y="8"/>
                  </a:lnTo>
                  <a:lnTo>
                    <a:pt x="11" y="16"/>
                  </a:lnTo>
                  <a:lnTo>
                    <a:pt x="19" y="28"/>
                  </a:lnTo>
                  <a:lnTo>
                    <a:pt x="31" y="40"/>
                  </a:lnTo>
                  <a:lnTo>
                    <a:pt x="43" y="55"/>
                  </a:lnTo>
                  <a:lnTo>
                    <a:pt x="59" y="70"/>
                  </a:lnTo>
                  <a:lnTo>
                    <a:pt x="78" y="86"/>
                  </a:lnTo>
                  <a:lnTo>
                    <a:pt x="99" y="101"/>
                  </a:lnTo>
                  <a:lnTo>
                    <a:pt x="122" y="115"/>
                  </a:lnTo>
                  <a:lnTo>
                    <a:pt x="147" y="128"/>
                  </a:lnTo>
                  <a:lnTo>
                    <a:pt x="175" y="137"/>
                  </a:lnTo>
                  <a:lnTo>
                    <a:pt x="205" y="145"/>
                  </a:lnTo>
                  <a:lnTo>
                    <a:pt x="238" y="148"/>
                  </a:lnTo>
                  <a:lnTo>
                    <a:pt x="273" y="150"/>
                  </a:lnTo>
                  <a:lnTo>
                    <a:pt x="309" y="145"/>
                  </a:lnTo>
                  <a:lnTo>
                    <a:pt x="307" y="146"/>
                  </a:lnTo>
                  <a:lnTo>
                    <a:pt x="301" y="147"/>
                  </a:lnTo>
                  <a:lnTo>
                    <a:pt x="291" y="150"/>
                  </a:lnTo>
                  <a:lnTo>
                    <a:pt x="277" y="153"/>
                  </a:lnTo>
                  <a:lnTo>
                    <a:pt x="261" y="154"/>
                  </a:lnTo>
                  <a:lnTo>
                    <a:pt x="241" y="155"/>
                  </a:lnTo>
                  <a:lnTo>
                    <a:pt x="221" y="155"/>
                  </a:lnTo>
                  <a:lnTo>
                    <a:pt x="198" y="153"/>
                  </a:lnTo>
                  <a:lnTo>
                    <a:pt x="173" y="148"/>
                  </a:lnTo>
                  <a:lnTo>
                    <a:pt x="148" y="140"/>
                  </a:lnTo>
                  <a:lnTo>
                    <a:pt x="123" y="129"/>
                  </a:lnTo>
                  <a:lnTo>
                    <a:pt x="96" y="114"/>
                  </a:lnTo>
                  <a:lnTo>
                    <a:pt x="71" y="93"/>
                  </a:lnTo>
                  <a:lnTo>
                    <a:pt x="46" y="68"/>
                  </a:lnTo>
                  <a:lnTo>
                    <a:pt x="23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6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1" name="Freeform 47"/>
            <p:cNvSpPr>
              <a:spLocks/>
            </p:cNvSpPr>
            <p:nvPr/>
          </p:nvSpPr>
          <p:spPr bwMode="auto">
            <a:xfrm>
              <a:off x="861" y="2363"/>
              <a:ext cx="203" cy="213"/>
            </a:xfrm>
            <a:custGeom>
              <a:avLst/>
              <a:gdLst>
                <a:gd name="T0" fmla="*/ 116 w 405"/>
                <a:gd name="T1" fmla="*/ 0 h 426"/>
                <a:gd name="T2" fmla="*/ 0 w 405"/>
                <a:gd name="T3" fmla="*/ 125 h 426"/>
                <a:gd name="T4" fmla="*/ 1 w 405"/>
                <a:gd name="T5" fmla="*/ 126 h 426"/>
                <a:gd name="T6" fmla="*/ 4 w 405"/>
                <a:gd name="T7" fmla="*/ 128 h 426"/>
                <a:gd name="T8" fmla="*/ 8 w 405"/>
                <a:gd name="T9" fmla="*/ 132 h 426"/>
                <a:gd name="T10" fmla="*/ 13 w 405"/>
                <a:gd name="T11" fmla="*/ 137 h 426"/>
                <a:gd name="T12" fmla="*/ 20 w 405"/>
                <a:gd name="T13" fmla="*/ 143 h 426"/>
                <a:gd name="T14" fmla="*/ 28 w 405"/>
                <a:gd name="T15" fmla="*/ 149 h 426"/>
                <a:gd name="T16" fmla="*/ 38 w 405"/>
                <a:gd name="T17" fmla="*/ 156 h 426"/>
                <a:gd name="T18" fmla="*/ 49 w 405"/>
                <a:gd name="T19" fmla="*/ 163 h 426"/>
                <a:gd name="T20" fmla="*/ 61 w 405"/>
                <a:gd name="T21" fmla="*/ 171 h 426"/>
                <a:gd name="T22" fmla="*/ 73 w 405"/>
                <a:gd name="T23" fmla="*/ 179 h 426"/>
                <a:gd name="T24" fmla="*/ 87 w 405"/>
                <a:gd name="T25" fmla="*/ 186 h 426"/>
                <a:gd name="T26" fmla="*/ 102 w 405"/>
                <a:gd name="T27" fmla="*/ 193 h 426"/>
                <a:gd name="T28" fmla="*/ 118 w 405"/>
                <a:gd name="T29" fmla="*/ 200 h 426"/>
                <a:gd name="T30" fmla="*/ 134 w 405"/>
                <a:gd name="T31" fmla="*/ 205 h 426"/>
                <a:gd name="T32" fmla="*/ 151 w 405"/>
                <a:gd name="T33" fmla="*/ 210 h 426"/>
                <a:gd name="T34" fmla="*/ 168 w 405"/>
                <a:gd name="T35" fmla="*/ 213 h 426"/>
                <a:gd name="T36" fmla="*/ 203 w 405"/>
                <a:gd name="T37" fmla="*/ 46 h 426"/>
                <a:gd name="T38" fmla="*/ 201 w 405"/>
                <a:gd name="T39" fmla="*/ 45 h 426"/>
                <a:gd name="T40" fmla="*/ 194 w 405"/>
                <a:gd name="T41" fmla="*/ 44 h 426"/>
                <a:gd name="T42" fmla="*/ 183 w 405"/>
                <a:gd name="T43" fmla="*/ 41 h 426"/>
                <a:gd name="T44" fmla="*/ 171 w 405"/>
                <a:gd name="T45" fmla="*/ 36 h 426"/>
                <a:gd name="T46" fmla="*/ 157 w 405"/>
                <a:gd name="T47" fmla="*/ 30 h 426"/>
                <a:gd name="T48" fmla="*/ 142 w 405"/>
                <a:gd name="T49" fmla="*/ 22 h 426"/>
                <a:gd name="T50" fmla="*/ 128 w 405"/>
                <a:gd name="T51" fmla="*/ 13 h 426"/>
                <a:gd name="T52" fmla="*/ 116 w 405"/>
                <a:gd name="T53" fmla="*/ 0 h 42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05" h="426">
                  <a:moveTo>
                    <a:pt x="231" y="0"/>
                  </a:moveTo>
                  <a:lnTo>
                    <a:pt x="0" y="250"/>
                  </a:lnTo>
                  <a:lnTo>
                    <a:pt x="1" y="251"/>
                  </a:lnTo>
                  <a:lnTo>
                    <a:pt x="7" y="256"/>
                  </a:lnTo>
                  <a:lnTo>
                    <a:pt x="15" y="264"/>
                  </a:lnTo>
                  <a:lnTo>
                    <a:pt x="25" y="273"/>
                  </a:lnTo>
                  <a:lnTo>
                    <a:pt x="39" y="285"/>
                  </a:lnTo>
                  <a:lnTo>
                    <a:pt x="56" y="297"/>
                  </a:lnTo>
                  <a:lnTo>
                    <a:pt x="75" y="312"/>
                  </a:lnTo>
                  <a:lnTo>
                    <a:pt x="97" y="326"/>
                  </a:lnTo>
                  <a:lnTo>
                    <a:pt x="121" y="342"/>
                  </a:lnTo>
                  <a:lnTo>
                    <a:pt x="146" y="357"/>
                  </a:lnTo>
                  <a:lnTo>
                    <a:pt x="174" y="372"/>
                  </a:lnTo>
                  <a:lnTo>
                    <a:pt x="204" y="386"/>
                  </a:lnTo>
                  <a:lnTo>
                    <a:pt x="235" y="399"/>
                  </a:lnTo>
                  <a:lnTo>
                    <a:pt x="267" y="410"/>
                  </a:lnTo>
                  <a:lnTo>
                    <a:pt x="302" y="420"/>
                  </a:lnTo>
                  <a:lnTo>
                    <a:pt x="336" y="426"/>
                  </a:lnTo>
                  <a:lnTo>
                    <a:pt x="405" y="91"/>
                  </a:lnTo>
                  <a:lnTo>
                    <a:pt x="401" y="90"/>
                  </a:lnTo>
                  <a:lnTo>
                    <a:pt x="387" y="87"/>
                  </a:lnTo>
                  <a:lnTo>
                    <a:pt x="366" y="81"/>
                  </a:lnTo>
                  <a:lnTo>
                    <a:pt x="341" y="72"/>
                  </a:lnTo>
                  <a:lnTo>
                    <a:pt x="313" y="60"/>
                  </a:lnTo>
                  <a:lnTo>
                    <a:pt x="284" y="44"/>
                  </a:lnTo>
                  <a:lnTo>
                    <a:pt x="255" y="25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rgbClr val="DDD6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2" name="Freeform 48"/>
            <p:cNvSpPr>
              <a:spLocks/>
            </p:cNvSpPr>
            <p:nvPr/>
          </p:nvSpPr>
          <p:spPr bwMode="auto">
            <a:xfrm>
              <a:off x="806" y="2333"/>
              <a:ext cx="158" cy="133"/>
            </a:xfrm>
            <a:custGeom>
              <a:avLst/>
              <a:gdLst>
                <a:gd name="T0" fmla="*/ 158 w 317"/>
                <a:gd name="T1" fmla="*/ 18 h 265"/>
                <a:gd name="T2" fmla="*/ 38 w 317"/>
                <a:gd name="T3" fmla="*/ 133 h 265"/>
                <a:gd name="T4" fmla="*/ 37 w 317"/>
                <a:gd name="T5" fmla="*/ 132 h 265"/>
                <a:gd name="T6" fmla="*/ 33 w 317"/>
                <a:gd name="T7" fmla="*/ 129 h 265"/>
                <a:gd name="T8" fmla="*/ 28 w 317"/>
                <a:gd name="T9" fmla="*/ 125 h 265"/>
                <a:gd name="T10" fmla="*/ 22 w 317"/>
                <a:gd name="T11" fmla="*/ 120 h 265"/>
                <a:gd name="T12" fmla="*/ 15 w 317"/>
                <a:gd name="T13" fmla="*/ 113 h 265"/>
                <a:gd name="T14" fmla="*/ 9 w 317"/>
                <a:gd name="T15" fmla="*/ 105 h 265"/>
                <a:gd name="T16" fmla="*/ 4 w 317"/>
                <a:gd name="T17" fmla="*/ 95 h 265"/>
                <a:gd name="T18" fmla="*/ 0 w 317"/>
                <a:gd name="T19" fmla="*/ 86 h 265"/>
                <a:gd name="T20" fmla="*/ 148 w 317"/>
                <a:gd name="T21" fmla="*/ 0 h 265"/>
                <a:gd name="T22" fmla="*/ 158 w 317"/>
                <a:gd name="T23" fmla="*/ 18 h 2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17" h="265">
                  <a:moveTo>
                    <a:pt x="317" y="36"/>
                  </a:moveTo>
                  <a:lnTo>
                    <a:pt x="76" y="265"/>
                  </a:lnTo>
                  <a:lnTo>
                    <a:pt x="74" y="263"/>
                  </a:lnTo>
                  <a:lnTo>
                    <a:pt x="67" y="258"/>
                  </a:lnTo>
                  <a:lnTo>
                    <a:pt x="57" y="249"/>
                  </a:lnTo>
                  <a:lnTo>
                    <a:pt x="44" y="239"/>
                  </a:lnTo>
                  <a:lnTo>
                    <a:pt x="31" y="225"/>
                  </a:lnTo>
                  <a:lnTo>
                    <a:pt x="19" y="209"/>
                  </a:lnTo>
                  <a:lnTo>
                    <a:pt x="8" y="190"/>
                  </a:lnTo>
                  <a:lnTo>
                    <a:pt x="0" y="171"/>
                  </a:lnTo>
                  <a:lnTo>
                    <a:pt x="296" y="0"/>
                  </a:lnTo>
                  <a:lnTo>
                    <a:pt x="317" y="36"/>
                  </a:lnTo>
                  <a:close/>
                </a:path>
              </a:pathLst>
            </a:custGeom>
            <a:solidFill>
              <a:srgbClr val="DDD6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3" name="Freeform 49"/>
            <p:cNvSpPr>
              <a:spLocks/>
            </p:cNvSpPr>
            <p:nvPr/>
          </p:nvSpPr>
          <p:spPr bwMode="auto">
            <a:xfrm>
              <a:off x="1152" y="1970"/>
              <a:ext cx="218" cy="213"/>
            </a:xfrm>
            <a:custGeom>
              <a:avLst/>
              <a:gdLst>
                <a:gd name="T0" fmla="*/ 0 w 437"/>
                <a:gd name="T1" fmla="*/ 145 h 426"/>
                <a:gd name="T2" fmla="*/ 79 w 437"/>
                <a:gd name="T3" fmla="*/ 0 h 426"/>
                <a:gd name="T4" fmla="*/ 81 w 437"/>
                <a:gd name="T5" fmla="*/ 1 h 426"/>
                <a:gd name="T6" fmla="*/ 84 w 437"/>
                <a:gd name="T7" fmla="*/ 2 h 426"/>
                <a:gd name="T8" fmla="*/ 90 w 437"/>
                <a:gd name="T9" fmla="*/ 6 h 426"/>
                <a:gd name="T10" fmla="*/ 97 w 437"/>
                <a:gd name="T11" fmla="*/ 10 h 426"/>
                <a:gd name="T12" fmla="*/ 105 w 437"/>
                <a:gd name="T13" fmla="*/ 15 h 426"/>
                <a:gd name="T14" fmla="*/ 115 w 437"/>
                <a:gd name="T15" fmla="*/ 21 h 426"/>
                <a:gd name="T16" fmla="*/ 126 w 437"/>
                <a:gd name="T17" fmla="*/ 29 h 426"/>
                <a:gd name="T18" fmla="*/ 137 w 437"/>
                <a:gd name="T19" fmla="*/ 38 h 426"/>
                <a:gd name="T20" fmla="*/ 149 w 437"/>
                <a:gd name="T21" fmla="*/ 47 h 426"/>
                <a:gd name="T22" fmla="*/ 161 w 437"/>
                <a:gd name="T23" fmla="*/ 57 h 426"/>
                <a:gd name="T24" fmla="*/ 172 w 437"/>
                <a:gd name="T25" fmla="*/ 68 h 426"/>
                <a:gd name="T26" fmla="*/ 184 w 437"/>
                <a:gd name="T27" fmla="*/ 80 h 426"/>
                <a:gd name="T28" fmla="*/ 194 w 437"/>
                <a:gd name="T29" fmla="*/ 93 h 426"/>
                <a:gd name="T30" fmla="*/ 203 w 437"/>
                <a:gd name="T31" fmla="*/ 107 h 426"/>
                <a:gd name="T32" fmla="*/ 211 w 437"/>
                <a:gd name="T33" fmla="*/ 120 h 426"/>
                <a:gd name="T34" fmla="*/ 218 w 437"/>
                <a:gd name="T35" fmla="*/ 135 h 426"/>
                <a:gd name="T36" fmla="*/ 70 w 437"/>
                <a:gd name="T37" fmla="*/ 213 h 426"/>
                <a:gd name="T38" fmla="*/ 68 w 437"/>
                <a:gd name="T39" fmla="*/ 211 h 426"/>
                <a:gd name="T40" fmla="*/ 64 w 437"/>
                <a:gd name="T41" fmla="*/ 205 h 426"/>
                <a:gd name="T42" fmla="*/ 58 w 437"/>
                <a:gd name="T43" fmla="*/ 196 h 426"/>
                <a:gd name="T44" fmla="*/ 49 w 437"/>
                <a:gd name="T45" fmla="*/ 186 h 426"/>
                <a:gd name="T46" fmla="*/ 39 w 437"/>
                <a:gd name="T47" fmla="*/ 175 h 426"/>
                <a:gd name="T48" fmla="*/ 26 w 437"/>
                <a:gd name="T49" fmla="*/ 164 h 426"/>
                <a:gd name="T50" fmla="*/ 14 w 437"/>
                <a:gd name="T51" fmla="*/ 153 h 426"/>
                <a:gd name="T52" fmla="*/ 0 w 437"/>
                <a:gd name="T53" fmla="*/ 145 h 42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37" h="426">
                  <a:moveTo>
                    <a:pt x="0" y="290"/>
                  </a:moveTo>
                  <a:lnTo>
                    <a:pt x="159" y="0"/>
                  </a:lnTo>
                  <a:lnTo>
                    <a:pt x="162" y="1"/>
                  </a:lnTo>
                  <a:lnTo>
                    <a:pt x="169" y="4"/>
                  </a:lnTo>
                  <a:lnTo>
                    <a:pt x="180" y="11"/>
                  </a:lnTo>
                  <a:lnTo>
                    <a:pt x="194" y="19"/>
                  </a:lnTo>
                  <a:lnTo>
                    <a:pt x="211" y="30"/>
                  </a:lnTo>
                  <a:lnTo>
                    <a:pt x="231" y="42"/>
                  </a:lnTo>
                  <a:lnTo>
                    <a:pt x="253" y="57"/>
                  </a:lnTo>
                  <a:lnTo>
                    <a:pt x="274" y="75"/>
                  </a:lnTo>
                  <a:lnTo>
                    <a:pt x="299" y="93"/>
                  </a:lnTo>
                  <a:lnTo>
                    <a:pt x="322" y="114"/>
                  </a:lnTo>
                  <a:lnTo>
                    <a:pt x="345" y="136"/>
                  </a:lnTo>
                  <a:lnTo>
                    <a:pt x="368" y="160"/>
                  </a:lnTo>
                  <a:lnTo>
                    <a:pt x="388" y="185"/>
                  </a:lnTo>
                  <a:lnTo>
                    <a:pt x="407" y="213"/>
                  </a:lnTo>
                  <a:lnTo>
                    <a:pt x="423" y="240"/>
                  </a:lnTo>
                  <a:lnTo>
                    <a:pt x="437" y="270"/>
                  </a:lnTo>
                  <a:lnTo>
                    <a:pt x="140" y="426"/>
                  </a:lnTo>
                  <a:lnTo>
                    <a:pt x="136" y="421"/>
                  </a:lnTo>
                  <a:lnTo>
                    <a:pt x="128" y="410"/>
                  </a:lnTo>
                  <a:lnTo>
                    <a:pt x="116" y="392"/>
                  </a:lnTo>
                  <a:lnTo>
                    <a:pt x="98" y="372"/>
                  </a:lnTo>
                  <a:lnTo>
                    <a:pt x="78" y="349"/>
                  </a:lnTo>
                  <a:lnTo>
                    <a:pt x="53" y="327"/>
                  </a:lnTo>
                  <a:lnTo>
                    <a:pt x="28" y="306"/>
                  </a:lnTo>
                  <a:lnTo>
                    <a:pt x="0" y="290"/>
                  </a:lnTo>
                  <a:close/>
                </a:path>
              </a:pathLst>
            </a:custGeom>
            <a:solidFill>
              <a:srgbClr val="DDD6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4" name="Freeform 50"/>
            <p:cNvSpPr>
              <a:spLocks/>
            </p:cNvSpPr>
            <p:nvPr/>
          </p:nvSpPr>
          <p:spPr bwMode="auto">
            <a:xfrm>
              <a:off x="974" y="2283"/>
              <a:ext cx="126" cy="98"/>
            </a:xfrm>
            <a:custGeom>
              <a:avLst/>
              <a:gdLst>
                <a:gd name="T0" fmla="*/ 55 w 252"/>
                <a:gd name="T1" fmla="*/ 0 h 197"/>
                <a:gd name="T2" fmla="*/ 0 w 252"/>
                <a:gd name="T3" fmla="*/ 19 h 197"/>
                <a:gd name="T4" fmla="*/ 0 w 252"/>
                <a:gd name="T5" fmla="*/ 21 h 197"/>
                <a:gd name="T6" fmla="*/ 1 w 252"/>
                <a:gd name="T7" fmla="*/ 23 h 197"/>
                <a:gd name="T8" fmla="*/ 2 w 252"/>
                <a:gd name="T9" fmla="*/ 27 h 197"/>
                <a:gd name="T10" fmla="*/ 5 w 252"/>
                <a:gd name="T11" fmla="*/ 33 h 197"/>
                <a:gd name="T12" fmla="*/ 7 w 252"/>
                <a:gd name="T13" fmla="*/ 40 h 197"/>
                <a:gd name="T14" fmla="*/ 11 w 252"/>
                <a:gd name="T15" fmla="*/ 47 h 197"/>
                <a:gd name="T16" fmla="*/ 16 w 252"/>
                <a:gd name="T17" fmla="*/ 55 h 197"/>
                <a:gd name="T18" fmla="*/ 22 w 252"/>
                <a:gd name="T19" fmla="*/ 63 h 197"/>
                <a:gd name="T20" fmla="*/ 29 w 252"/>
                <a:gd name="T21" fmla="*/ 70 h 197"/>
                <a:gd name="T22" fmla="*/ 38 w 252"/>
                <a:gd name="T23" fmla="*/ 78 h 197"/>
                <a:gd name="T24" fmla="*/ 48 w 252"/>
                <a:gd name="T25" fmla="*/ 84 h 197"/>
                <a:gd name="T26" fmla="*/ 60 w 252"/>
                <a:gd name="T27" fmla="*/ 90 h 197"/>
                <a:gd name="T28" fmla="*/ 74 w 252"/>
                <a:gd name="T29" fmla="*/ 94 h 197"/>
                <a:gd name="T30" fmla="*/ 89 w 252"/>
                <a:gd name="T31" fmla="*/ 97 h 197"/>
                <a:gd name="T32" fmla="*/ 107 w 252"/>
                <a:gd name="T33" fmla="*/ 98 h 197"/>
                <a:gd name="T34" fmla="*/ 126 w 252"/>
                <a:gd name="T35" fmla="*/ 97 h 197"/>
                <a:gd name="T36" fmla="*/ 117 w 252"/>
                <a:gd name="T37" fmla="*/ 40 h 197"/>
                <a:gd name="T38" fmla="*/ 115 w 252"/>
                <a:gd name="T39" fmla="*/ 40 h 197"/>
                <a:gd name="T40" fmla="*/ 110 w 252"/>
                <a:gd name="T41" fmla="*/ 40 h 197"/>
                <a:gd name="T42" fmla="*/ 103 w 252"/>
                <a:gd name="T43" fmla="*/ 39 h 197"/>
                <a:gd name="T44" fmla="*/ 94 w 252"/>
                <a:gd name="T45" fmla="*/ 37 h 197"/>
                <a:gd name="T46" fmla="*/ 84 w 252"/>
                <a:gd name="T47" fmla="*/ 32 h 197"/>
                <a:gd name="T48" fmla="*/ 73 w 252"/>
                <a:gd name="T49" fmla="*/ 25 h 197"/>
                <a:gd name="T50" fmla="*/ 63 w 252"/>
                <a:gd name="T51" fmla="*/ 14 h 197"/>
                <a:gd name="T52" fmla="*/ 55 w 252"/>
                <a:gd name="T53" fmla="*/ 0 h 19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252" h="197">
                  <a:moveTo>
                    <a:pt x="109" y="0"/>
                  </a:moveTo>
                  <a:lnTo>
                    <a:pt x="0" y="39"/>
                  </a:lnTo>
                  <a:lnTo>
                    <a:pt x="0" y="42"/>
                  </a:lnTo>
                  <a:lnTo>
                    <a:pt x="2" y="47"/>
                  </a:lnTo>
                  <a:lnTo>
                    <a:pt x="4" y="55"/>
                  </a:lnTo>
                  <a:lnTo>
                    <a:pt x="9" y="67"/>
                  </a:lnTo>
                  <a:lnTo>
                    <a:pt x="14" y="80"/>
                  </a:lnTo>
                  <a:lnTo>
                    <a:pt x="21" y="95"/>
                  </a:lnTo>
                  <a:lnTo>
                    <a:pt x="32" y="110"/>
                  </a:lnTo>
                  <a:lnTo>
                    <a:pt x="43" y="126"/>
                  </a:lnTo>
                  <a:lnTo>
                    <a:pt x="58" y="141"/>
                  </a:lnTo>
                  <a:lnTo>
                    <a:pt x="76" y="156"/>
                  </a:lnTo>
                  <a:lnTo>
                    <a:pt x="96" y="168"/>
                  </a:lnTo>
                  <a:lnTo>
                    <a:pt x="120" y="180"/>
                  </a:lnTo>
                  <a:lnTo>
                    <a:pt x="147" y="189"/>
                  </a:lnTo>
                  <a:lnTo>
                    <a:pt x="178" y="195"/>
                  </a:lnTo>
                  <a:lnTo>
                    <a:pt x="213" y="197"/>
                  </a:lnTo>
                  <a:lnTo>
                    <a:pt x="252" y="195"/>
                  </a:lnTo>
                  <a:lnTo>
                    <a:pt x="233" y="81"/>
                  </a:lnTo>
                  <a:lnTo>
                    <a:pt x="230" y="81"/>
                  </a:lnTo>
                  <a:lnTo>
                    <a:pt x="219" y="81"/>
                  </a:lnTo>
                  <a:lnTo>
                    <a:pt x="205" y="78"/>
                  </a:lnTo>
                  <a:lnTo>
                    <a:pt x="187" y="74"/>
                  </a:lnTo>
                  <a:lnTo>
                    <a:pt x="167" y="65"/>
                  </a:lnTo>
                  <a:lnTo>
                    <a:pt x="146" y="50"/>
                  </a:lnTo>
                  <a:lnTo>
                    <a:pt x="126" y="29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C1D6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5" name="Freeform 51"/>
            <p:cNvSpPr>
              <a:spLocks/>
            </p:cNvSpPr>
            <p:nvPr/>
          </p:nvSpPr>
          <p:spPr bwMode="auto">
            <a:xfrm>
              <a:off x="1072" y="2137"/>
              <a:ext cx="140" cy="94"/>
            </a:xfrm>
            <a:custGeom>
              <a:avLst/>
              <a:gdLst>
                <a:gd name="T0" fmla="*/ 0 w 281"/>
                <a:gd name="T1" fmla="*/ 1 h 187"/>
                <a:gd name="T2" fmla="*/ 1 w 281"/>
                <a:gd name="T3" fmla="*/ 1 h 187"/>
                <a:gd name="T4" fmla="*/ 4 w 281"/>
                <a:gd name="T5" fmla="*/ 0 h 187"/>
                <a:gd name="T6" fmla="*/ 10 w 281"/>
                <a:gd name="T7" fmla="*/ 0 h 187"/>
                <a:gd name="T8" fmla="*/ 18 w 281"/>
                <a:gd name="T9" fmla="*/ 0 h 187"/>
                <a:gd name="T10" fmla="*/ 26 w 281"/>
                <a:gd name="T11" fmla="*/ 1 h 187"/>
                <a:gd name="T12" fmla="*/ 36 w 281"/>
                <a:gd name="T13" fmla="*/ 2 h 187"/>
                <a:gd name="T14" fmla="*/ 47 w 281"/>
                <a:gd name="T15" fmla="*/ 4 h 187"/>
                <a:gd name="T16" fmla="*/ 59 w 281"/>
                <a:gd name="T17" fmla="*/ 6 h 187"/>
                <a:gd name="T18" fmla="*/ 71 w 281"/>
                <a:gd name="T19" fmla="*/ 11 h 187"/>
                <a:gd name="T20" fmla="*/ 83 w 281"/>
                <a:gd name="T21" fmla="*/ 17 h 187"/>
                <a:gd name="T22" fmla="*/ 94 w 281"/>
                <a:gd name="T23" fmla="*/ 24 h 187"/>
                <a:gd name="T24" fmla="*/ 106 w 281"/>
                <a:gd name="T25" fmla="*/ 34 h 187"/>
                <a:gd name="T26" fmla="*/ 116 w 281"/>
                <a:gd name="T27" fmla="*/ 45 h 187"/>
                <a:gd name="T28" fmla="*/ 126 w 281"/>
                <a:gd name="T29" fmla="*/ 59 h 187"/>
                <a:gd name="T30" fmla="*/ 134 w 281"/>
                <a:gd name="T31" fmla="*/ 75 h 187"/>
                <a:gd name="T32" fmla="*/ 140 w 281"/>
                <a:gd name="T33" fmla="*/ 94 h 187"/>
                <a:gd name="T34" fmla="*/ 140 w 281"/>
                <a:gd name="T35" fmla="*/ 93 h 187"/>
                <a:gd name="T36" fmla="*/ 138 w 281"/>
                <a:gd name="T37" fmla="*/ 90 h 187"/>
                <a:gd name="T38" fmla="*/ 136 w 281"/>
                <a:gd name="T39" fmla="*/ 85 h 187"/>
                <a:gd name="T40" fmla="*/ 132 w 281"/>
                <a:gd name="T41" fmla="*/ 79 h 187"/>
                <a:gd name="T42" fmla="*/ 128 w 281"/>
                <a:gd name="T43" fmla="*/ 72 h 187"/>
                <a:gd name="T44" fmla="*/ 122 w 281"/>
                <a:gd name="T45" fmla="*/ 64 h 187"/>
                <a:gd name="T46" fmla="*/ 115 w 281"/>
                <a:gd name="T47" fmla="*/ 55 h 187"/>
                <a:gd name="T48" fmla="*/ 107 w 281"/>
                <a:gd name="T49" fmla="*/ 46 h 187"/>
                <a:gd name="T50" fmla="*/ 98 w 281"/>
                <a:gd name="T51" fmla="*/ 38 h 187"/>
                <a:gd name="T52" fmla="*/ 87 w 281"/>
                <a:gd name="T53" fmla="*/ 29 h 187"/>
                <a:gd name="T54" fmla="*/ 76 w 281"/>
                <a:gd name="T55" fmla="*/ 21 h 187"/>
                <a:gd name="T56" fmla="*/ 63 w 281"/>
                <a:gd name="T57" fmla="*/ 15 h 187"/>
                <a:gd name="T58" fmla="*/ 49 w 281"/>
                <a:gd name="T59" fmla="*/ 8 h 187"/>
                <a:gd name="T60" fmla="*/ 34 w 281"/>
                <a:gd name="T61" fmla="*/ 4 h 187"/>
                <a:gd name="T62" fmla="*/ 18 w 281"/>
                <a:gd name="T63" fmla="*/ 1 h 187"/>
                <a:gd name="T64" fmla="*/ 0 w 281"/>
                <a:gd name="T65" fmla="*/ 1 h 18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81" h="187">
                  <a:moveTo>
                    <a:pt x="0" y="1"/>
                  </a:moveTo>
                  <a:lnTo>
                    <a:pt x="2" y="1"/>
                  </a:lnTo>
                  <a:lnTo>
                    <a:pt x="9" y="0"/>
                  </a:lnTo>
                  <a:lnTo>
                    <a:pt x="21" y="0"/>
                  </a:lnTo>
                  <a:lnTo>
                    <a:pt x="36" y="0"/>
                  </a:lnTo>
                  <a:lnTo>
                    <a:pt x="53" y="1"/>
                  </a:lnTo>
                  <a:lnTo>
                    <a:pt x="73" y="3"/>
                  </a:lnTo>
                  <a:lnTo>
                    <a:pt x="95" y="7"/>
                  </a:lnTo>
                  <a:lnTo>
                    <a:pt x="119" y="12"/>
                  </a:lnTo>
                  <a:lnTo>
                    <a:pt x="142" y="22"/>
                  </a:lnTo>
                  <a:lnTo>
                    <a:pt x="166" y="33"/>
                  </a:lnTo>
                  <a:lnTo>
                    <a:pt x="189" y="48"/>
                  </a:lnTo>
                  <a:lnTo>
                    <a:pt x="212" y="67"/>
                  </a:lnTo>
                  <a:lnTo>
                    <a:pt x="233" y="90"/>
                  </a:lnTo>
                  <a:lnTo>
                    <a:pt x="252" y="117"/>
                  </a:lnTo>
                  <a:lnTo>
                    <a:pt x="268" y="149"/>
                  </a:lnTo>
                  <a:lnTo>
                    <a:pt x="281" y="187"/>
                  </a:lnTo>
                  <a:lnTo>
                    <a:pt x="280" y="185"/>
                  </a:lnTo>
                  <a:lnTo>
                    <a:pt x="277" y="179"/>
                  </a:lnTo>
                  <a:lnTo>
                    <a:pt x="272" y="170"/>
                  </a:lnTo>
                  <a:lnTo>
                    <a:pt x="265" y="158"/>
                  </a:lnTo>
                  <a:lnTo>
                    <a:pt x="256" y="144"/>
                  </a:lnTo>
                  <a:lnTo>
                    <a:pt x="244" y="128"/>
                  </a:lnTo>
                  <a:lnTo>
                    <a:pt x="230" y="110"/>
                  </a:lnTo>
                  <a:lnTo>
                    <a:pt x="214" y="92"/>
                  </a:lnTo>
                  <a:lnTo>
                    <a:pt x="196" y="75"/>
                  </a:lnTo>
                  <a:lnTo>
                    <a:pt x="175" y="57"/>
                  </a:lnTo>
                  <a:lnTo>
                    <a:pt x="152" y="42"/>
                  </a:lnTo>
                  <a:lnTo>
                    <a:pt x="127" y="29"/>
                  </a:lnTo>
                  <a:lnTo>
                    <a:pt x="99" y="16"/>
                  </a:lnTo>
                  <a:lnTo>
                    <a:pt x="68" y="8"/>
                  </a:lnTo>
                  <a:lnTo>
                    <a:pt x="36" y="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1D6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6" name="Freeform 52"/>
            <p:cNvSpPr>
              <a:spLocks/>
            </p:cNvSpPr>
            <p:nvPr/>
          </p:nvSpPr>
          <p:spPr bwMode="auto">
            <a:xfrm>
              <a:off x="794" y="2007"/>
              <a:ext cx="200" cy="178"/>
            </a:xfrm>
            <a:custGeom>
              <a:avLst/>
              <a:gdLst>
                <a:gd name="T0" fmla="*/ 0 w 401"/>
                <a:gd name="T1" fmla="*/ 115 h 355"/>
                <a:gd name="T2" fmla="*/ 0 w 401"/>
                <a:gd name="T3" fmla="*/ 114 h 355"/>
                <a:gd name="T4" fmla="*/ 2 w 401"/>
                <a:gd name="T5" fmla="*/ 112 h 355"/>
                <a:gd name="T6" fmla="*/ 3 w 401"/>
                <a:gd name="T7" fmla="*/ 108 h 355"/>
                <a:gd name="T8" fmla="*/ 6 w 401"/>
                <a:gd name="T9" fmla="*/ 102 h 355"/>
                <a:gd name="T10" fmla="*/ 10 w 401"/>
                <a:gd name="T11" fmla="*/ 96 h 355"/>
                <a:gd name="T12" fmla="*/ 14 w 401"/>
                <a:gd name="T13" fmla="*/ 88 h 355"/>
                <a:gd name="T14" fmla="*/ 19 w 401"/>
                <a:gd name="T15" fmla="*/ 80 h 355"/>
                <a:gd name="T16" fmla="*/ 25 w 401"/>
                <a:gd name="T17" fmla="*/ 71 h 355"/>
                <a:gd name="T18" fmla="*/ 31 w 401"/>
                <a:gd name="T19" fmla="*/ 62 h 355"/>
                <a:gd name="T20" fmla="*/ 38 w 401"/>
                <a:gd name="T21" fmla="*/ 52 h 355"/>
                <a:gd name="T22" fmla="*/ 46 w 401"/>
                <a:gd name="T23" fmla="*/ 42 h 355"/>
                <a:gd name="T24" fmla="*/ 54 w 401"/>
                <a:gd name="T25" fmla="*/ 33 h 355"/>
                <a:gd name="T26" fmla="*/ 64 w 401"/>
                <a:gd name="T27" fmla="*/ 24 h 355"/>
                <a:gd name="T28" fmla="*/ 73 w 401"/>
                <a:gd name="T29" fmla="*/ 15 h 355"/>
                <a:gd name="T30" fmla="*/ 84 w 401"/>
                <a:gd name="T31" fmla="*/ 7 h 355"/>
                <a:gd name="T32" fmla="*/ 95 w 401"/>
                <a:gd name="T33" fmla="*/ 0 h 355"/>
                <a:gd name="T34" fmla="*/ 200 w 401"/>
                <a:gd name="T35" fmla="*/ 133 h 355"/>
                <a:gd name="T36" fmla="*/ 199 w 401"/>
                <a:gd name="T37" fmla="*/ 134 h 355"/>
                <a:gd name="T38" fmla="*/ 196 w 401"/>
                <a:gd name="T39" fmla="*/ 137 h 355"/>
                <a:gd name="T40" fmla="*/ 192 w 401"/>
                <a:gd name="T41" fmla="*/ 141 h 355"/>
                <a:gd name="T42" fmla="*/ 186 w 401"/>
                <a:gd name="T43" fmla="*/ 146 h 355"/>
                <a:gd name="T44" fmla="*/ 181 w 401"/>
                <a:gd name="T45" fmla="*/ 153 h 355"/>
                <a:gd name="T46" fmla="*/ 175 w 401"/>
                <a:gd name="T47" fmla="*/ 161 h 355"/>
                <a:gd name="T48" fmla="*/ 170 w 401"/>
                <a:gd name="T49" fmla="*/ 169 h 355"/>
                <a:gd name="T50" fmla="*/ 165 w 401"/>
                <a:gd name="T51" fmla="*/ 178 h 355"/>
                <a:gd name="T52" fmla="*/ 0 w 401"/>
                <a:gd name="T53" fmla="*/ 115 h 35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01" h="355">
                  <a:moveTo>
                    <a:pt x="0" y="230"/>
                  </a:moveTo>
                  <a:lnTo>
                    <a:pt x="1" y="228"/>
                  </a:lnTo>
                  <a:lnTo>
                    <a:pt x="4" y="223"/>
                  </a:lnTo>
                  <a:lnTo>
                    <a:pt x="7" y="215"/>
                  </a:lnTo>
                  <a:lnTo>
                    <a:pt x="13" y="203"/>
                  </a:lnTo>
                  <a:lnTo>
                    <a:pt x="20" y="191"/>
                  </a:lnTo>
                  <a:lnTo>
                    <a:pt x="29" y="176"/>
                  </a:lnTo>
                  <a:lnTo>
                    <a:pt x="39" y="159"/>
                  </a:lnTo>
                  <a:lnTo>
                    <a:pt x="51" y="141"/>
                  </a:lnTo>
                  <a:lnTo>
                    <a:pt x="63" y="123"/>
                  </a:lnTo>
                  <a:lnTo>
                    <a:pt x="77" y="103"/>
                  </a:lnTo>
                  <a:lnTo>
                    <a:pt x="93" y="84"/>
                  </a:lnTo>
                  <a:lnTo>
                    <a:pt x="109" y="65"/>
                  </a:lnTo>
                  <a:lnTo>
                    <a:pt x="128" y="47"/>
                  </a:lnTo>
                  <a:lnTo>
                    <a:pt x="147" y="30"/>
                  </a:lnTo>
                  <a:lnTo>
                    <a:pt x="168" y="13"/>
                  </a:lnTo>
                  <a:lnTo>
                    <a:pt x="190" y="0"/>
                  </a:lnTo>
                  <a:lnTo>
                    <a:pt x="401" y="266"/>
                  </a:lnTo>
                  <a:lnTo>
                    <a:pt x="399" y="268"/>
                  </a:lnTo>
                  <a:lnTo>
                    <a:pt x="393" y="273"/>
                  </a:lnTo>
                  <a:lnTo>
                    <a:pt x="384" y="281"/>
                  </a:lnTo>
                  <a:lnTo>
                    <a:pt x="373" y="292"/>
                  </a:lnTo>
                  <a:lnTo>
                    <a:pt x="362" y="305"/>
                  </a:lnTo>
                  <a:lnTo>
                    <a:pt x="350" y="321"/>
                  </a:lnTo>
                  <a:lnTo>
                    <a:pt x="340" y="337"/>
                  </a:lnTo>
                  <a:lnTo>
                    <a:pt x="331" y="355"/>
                  </a:lnTo>
                  <a:lnTo>
                    <a:pt x="0" y="230"/>
                  </a:lnTo>
                  <a:close/>
                </a:path>
              </a:pathLst>
            </a:custGeom>
            <a:solidFill>
              <a:srgbClr val="AFA0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7" name="Freeform 53"/>
            <p:cNvSpPr>
              <a:spLocks/>
            </p:cNvSpPr>
            <p:nvPr/>
          </p:nvSpPr>
          <p:spPr bwMode="auto">
            <a:xfrm>
              <a:off x="1225" y="2283"/>
              <a:ext cx="188" cy="83"/>
            </a:xfrm>
            <a:custGeom>
              <a:avLst/>
              <a:gdLst>
                <a:gd name="T0" fmla="*/ 5 w 377"/>
                <a:gd name="T1" fmla="*/ 0 h 166"/>
                <a:gd name="T2" fmla="*/ 5 w 377"/>
                <a:gd name="T3" fmla="*/ 3 h 166"/>
                <a:gd name="T4" fmla="*/ 5 w 377"/>
                <a:gd name="T5" fmla="*/ 10 h 166"/>
                <a:gd name="T6" fmla="*/ 4 w 377"/>
                <a:gd name="T7" fmla="*/ 17 h 166"/>
                <a:gd name="T8" fmla="*/ 0 w 377"/>
                <a:gd name="T9" fmla="*/ 23 h 166"/>
                <a:gd name="T10" fmla="*/ 173 w 377"/>
                <a:gd name="T11" fmla="*/ 83 h 166"/>
                <a:gd name="T12" fmla="*/ 173 w 377"/>
                <a:gd name="T13" fmla="*/ 82 h 166"/>
                <a:gd name="T14" fmla="*/ 176 w 377"/>
                <a:gd name="T15" fmla="*/ 79 h 166"/>
                <a:gd name="T16" fmla="*/ 179 w 377"/>
                <a:gd name="T17" fmla="*/ 75 h 166"/>
                <a:gd name="T18" fmla="*/ 181 w 377"/>
                <a:gd name="T19" fmla="*/ 68 h 166"/>
                <a:gd name="T20" fmla="*/ 184 w 377"/>
                <a:gd name="T21" fmla="*/ 60 h 166"/>
                <a:gd name="T22" fmla="*/ 187 w 377"/>
                <a:gd name="T23" fmla="*/ 50 h 166"/>
                <a:gd name="T24" fmla="*/ 188 w 377"/>
                <a:gd name="T25" fmla="*/ 40 h 166"/>
                <a:gd name="T26" fmla="*/ 188 w 377"/>
                <a:gd name="T27" fmla="*/ 28 h 166"/>
                <a:gd name="T28" fmla="*/ 5 w 377"/>
                <a:gd name="T29" fmla="*/ 0 h 16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77" h="166">
                  <a:moveTo>
                    <a:pt x="11" y="0"/>
                  </a:moveTo>
                  <a:lnTo>
                    <a:pt x="11" y="6"/>
                  </a:lnTo>
                  <a:lnTo>
                    <a:pt x="11" y="19"/>
                  </a:lnTo>
                  <a:lnTo>
                    <a:pt x="9" y="34"/>
                  </a:lnTo>
                  <a:lnTo>
                    <a:pt x="0" y="45"/>
                  </a:lnTo>
                  <a:lnTo>
                    <a:pt x="346" y="166"/>
                  </a:lnTo>
                  <a:lnTo>
                    <a:pt x="347" y="164"/>
                  </a:lnTo>
                  <a:lnTo>
                    <a:pt x="352" y="158"/>
                  </a:lnTo>
                  <a:lnTo>
                    <a:pt x="358" y="149"/>
                  </a:lnTo>
                  <a:lnTo>
                    <a:pt x="363" y="135"/>
                  </a:lnTo>
                  <a:lnTo>
                    <a:pt x="369" y="119"/>
                  </a:lnTo>
                  <a:lnTo>
                    <a:pt x="374" y="100"/>
                  </a:lnTo>
                  <a:lnTo>
                    <a:pt x="377" y="79"/>
                  </a:lnTo>
                  <a:lnTo>
                    <a:pt x="377" y="5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AFA0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8" name="Freeform 54"/>
            <p:cNvSpPr>
              <a:spLocks/>
            </p:cNvSpPr>
            <p:nvPr/>
          </p:nvSpPr>
          <p:spPr bwMode="auto">
            <a:xfrm>
              <a:off x="1067" y="2196"/>
              <a:ext cx="78" cy="53"/>
            </a:xfrm>
            <a:custGeom>
              <a:avLst/>
              <a:gdLst>
                <a:gd name="T0" fmla="*/ 0 w 155"/>
                <a:gd name="T1" fmla="*/ 7 h 106"/>
                <a:gd name="T2" fmla="*/ 3 w 155"/>
                <a:gd name="T3" fmla="*/ 6 h 106"/>
                <a:gd name="T4" fmla="*/ 9 w 155"/>
                <a:gd name="T5" fmla="*/ 4 h 106"/>
                <a:gd name="T6" fmla="*/ 20 w 155"/>
                <a:gd name="T7" fmla="*/ 4 h 106"/>
                <a:gd name="T8" fmla="*/ 32 w 155"/>
                <a:gd name="T9" fmla="*/ 4 h 106"/>
                <a:gd name="T10" fmla="*/ 45 w 155"/>
                <a:gd name="T11" fmla="*/ 9 h 106"/>
                <a:gd name="T12" fmla="*/ 58 w 155"/>
                <a:gd name="T13" fmla="*/ 18 h 106"/>
                <a:gd name="T14" fmla="*/ 69 w 155"/>
                <a:gd name="T15" fmla="*/ 32 h 106"/>
                <a:gd name="T16" fmla="*/ 78 w 155"/>
                <a:gd name="T17" fmla="*/ 53 h 106"/>
                <a:gd name="T18" fmla="*/ 78 w 155"/>
                <a:gd name="T19" fmla="*/ 50 h 106"/>
                <a:gd name="T20" fmla="*/ 76 w 155"/>
                <a:gd name="T21" fmla="*/ 42 h 106"/>
                <a:gd name="T22" fmla="*/ 73 w 155"/>
                <a:gd name="T23" fmla="*/ 31 h 106"/>
                <a:gd name="T24" fmla="*/ 68 w 155"/>
                <a:gd name="T25" fmla="*/ 19 h 106"/>
                <a:gd name="T26" fmla="*/ 58 w 155"/>
                <a:gd name="T27" fmla="*/ 8 h 106"/>
                <a:gd name="T28" fmla="*/ 45 w 155"/>
                <a:gd name="T29" fmla="*/ 2 h 106"/>
                <a:gd name="T30" fmla="*/ 26 w 155"/>
                <a:gd name="T31" fmla="*/ 0 h 106"/>
                <a:gd name="T32" fmla="*/ 0 w 155"/>
                <a:gd name="T33" fmla="*/ 7 h 10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55" h="106">
                  <a:moveTo>
                    <a:pt x="0" y="13"/>
                  </a:moveTo>
                  <a:lnTo>
                    <a:pt x="5" y="12"/>
                  </a:lnTo>
                  <a:lnTo>
                    <a:pt x="18" y="8"/>
                  </a:lnTo>
                  <a:lnTo>
                    <a:pt x="39" y="7"/>
                  </a:lnTo>
                  <a:lnTo>
                    <a:pt x="63" y="8"/>
                  </a:lnTo>
                  <a:lnTo>
                    <a:pt x="90" y="18"/>
                  </a:lnTo>
                  <a:lnTo>
                    <a:pt x="115" y="35"/>
                  </a:lnTo>
                  <a:lnTo>
                    <a:pt x="138" y="64"/>
                  </a:lnTo>
                  <a:lnTo>
                    <a:pt x="155" y="106"/>
                  </a:lnTo>
                  <a:lnTo>
                    <a:pt x="155" y="99"/>
                  </a:lnTo>
                  <a:lnTo>
                    <a:pt x="152" y="83"/>
                  </a:lnTo>
                  <a:lnTo>
                    <a:pt x="146" y="61"/>
                  </a:lnTo>
                  <a:lnTo>
                    <a:pt x="135" y="37"/>
                  </a:lnTo>
                  <a:lnTo>
                    <a:pt x="116" y="16"/>
                  </a:lnTo>
                  <a:lnTo>
                    <a:pt x="89" y="3"/>
                  </a:lnTo>
                  <a:lnTo>
                    <a:pt x="51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6887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1162" y="1938"/>
              <a:ext cx="253" cy="281"/>
            </a:xfrm>
            <a:custGeom>
              <a:avLst/>
              <a:gdLst>
                <a:gd name="T0" fmla="*/ 0 w 507"/>
                <a:gd name="T1" fmla="*/ 0 h 562"/>
                <a:gd name="T2" fmla="*/ 2 w 507"/>
                <a:gd name="T3" fmla="*/ 1 h 562"/>
                <a:gd name="T4" fmla="*/ 10 w 507"/>
                <a:gd name="T5" fmla="*/ 3 h 562"/>
                <a:gd name="T6" fmla="*/ 20 w 507"/>
                <a:gd name="T7" fmla="*/ 6 h 562"/>
                <a:gd name="T8" fmla="*/ 35 w 507"/>
                <a:gd name="T9" fmla="*/ 11 h 562"/>
                <a:gd name="T10" fmla="*/ 52 w 507"/>
                <a:gd name="T11" fmla="*/ 18 h 562"/>
                <a:gd name="T12" fmla="*/ 72 w 507"/>
                <a:gd name="T13" fmla="*/ 26 h 562"/>
                <a:gd name="T14" fmla="*/ 92 w 507"/>
                <a:gd name="T15" fmla="*/ 37 h 562"/>
                <a:gd name="T16" fmla="*/ 114 w 507"/>
                <a:gd name="T17" fmla="*/ 51 h 562"/>
                <a:gd name="T18" fmla="*/ 137 w 507"/>
                <a:gd name="T19" fmla="*/ 68 h 562"/>
                <a:gd name="T20" fmla="*/ 159 w 507"/>
                <a:gd name="T21" fmla="*/ 87 h 562"/>
                <a:gd name="T22" fmla="*/ 181 w 507"/>
                <a:gd name="T23" fmla="*/ 110 h 562"/>
                <a:gd name="T24" fmla="*/ 200 w 507"/>
                <a:gd name="T25" fmla="*/ 137 h 562"/>
                <a:gd name="T26" fmla="*/ 218 w 507"/>
                <a:gd name="T27" fmla="*/ 167 h 562"/>
                <a:gd name="T28" fmla="*/ 233 w 507"/>
                <a:gd name="T29" fmla="*/ 201 h 562"/>
                <a:gd name="T30" fmla="*/ 245 w 507"/>
                <a:gd name="T31" fmla="*/ 239 h 562"/>
                <a:gd name="T32" fmla="*/ 253 w 507"/>
                <a:gd name="T33" fmla="*/ 281 h 562"/>
                <a:gd name="T34" fmla="*/ 253 w 507"/>
                <a:gd name="T35" fmla="*/ 279 h 562"/>
                <a:gd name="T36" fmla="*/ 253 w 507"/>
                <a:gd name="T37" fmla="*/ 272 h 562"/>
                <a:gd name="T38" fmla="*/ 251 w 507"/>
                <a:gd name="T39" fmla="*/ 260 h 562"/>
                <a:gd name="T40" fmla="*/ 249 w 507"/>
                <a:gd name="T41" fmla="*/ 245 h 562"/>
                <a:gd name="T42" fmla="*/ 245 w 507"/>
                <a:gd name="T43" fmla="*/ 227 h 562"/>
                <a:gd name="T44" fmla="*/ 239 w 507"/>
                <a:gd name="T45" fmla="*/ 207 h 562"/>
                <a:gd name="T46" fmla="*/ 231 w 507"/>
                <a:gd name="T47" fmla="*/ 185 h 562"/>
                <a:gd name="T48" fmla="*/ 221 w 507"/>
                <a:gd name="T49" fmla="*/ 162 h 562"/>
                <a:gd name="T50" fmla="*/ 207 w 507"/>
                <a:gd name="T51" fmla="*/ 138 h 562"/>
                <a:gd name="T52" fmla="*/ 190 w 507"/>
                <a:gd name="T53" fmla="*/ 113 h 562"/>
                <a:gd name="T54" fmla="*/ 170 w 507"/>
                <a:gd name="T55" fmla="*/ 90 h 562"/>
                <a:gd name="T56" fmla="*/ 145 w 507"/>
                <a:gd name="T57" fmla="*/ 67 h 562"/>
                <a:gd name="T58" fmla="*/ 117 w 507"/>
                <a:gd name="T59" fmla="*/ 47 h 562"/>
                <a:gd name="T60" fmla="*/ 83 w 507"/>
                <a:gd name="T61" fmla="*/ 28 h 562"/>
                <a:gd name="T62" fmla="*/ 44 w 507"/>
                <a:gd name="T63" fmla="*/ 13 h 562"/>
                <a:gd name="T64" fmla="*/ 0 w 507"/>
                <a:gd name="T65" fmla="*/ 0 h 56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07" h="562">
                  <a:moveTo>
                    <a:pt x="0" y="0"/>
                  </a:moveTo>
                  <a:lnTo>
                    <a:pt x="5" y="2"/>
                  </a:lnTo>
                  <a:lnTo>
                    <a:pt x="20" y="5"/>
                  </a:lnTo>
                  <a:lnTo>
                    <a:pt x="41" y="11"/>
                  </a:lnTo>
                  <a:lnTo>
                    <a:pt x="70" y="21"/>
                  </a:lnTo>
                  <a:lnTo>
                    <a:pt x="105" y="35"/>
                  </a:lnTo>
                  <a:lnTo>
                    <a:pt x="144" y="52"/>
                  </a:lnTo>
                  <a:lnTo>
                    <a:pt x="185" y="74"/>
                  </a:lnTo>
                  <a:lnTo>
                    <a:pt x="229" y="102"/>
                  </a:lnTo>
                  <a:lnTo>
                    <a:pt x="274" y="135"/>
                  </a:lnTo>
                  <a:lnTo>
                    <a:pt x="319" y="174"/>
                  </a:lnTo>
                  <a:lnTo>
                    <a:pt x="362" y="220"/>
                  </a:lnTo>
                  <a:lnTo>
                    <a:pt x="401" y="273"/>
                  </a:lnTo>
                  <a:lnTo>
                    <a:pt x="436" y="333"/>
                  </a:lnTo>
                  <a:lnTo>
                    <a:pt x="466" y="401"/>
                  </a:lnTo>
                  <a:lnTo>
                    <a:pt x="491" y="477"/>
                  </a:lnTo>
                  <a:lnTo>
                    <a:pt x="507" y="562"/>
                  </a:lnTo>
                  <a:lnTo>
                    <a:pt x="507" y="558"/>
                  </a:lnTo>
                  <a:lnTo>
                    <a:pt x="506" y="543"/>
                  </a:lnTo>
                  <a:lnTo>
                    <a:pt x="503" y="520"/>
                  </a:lnTo>
                  <a:lnTo>
                    <a:pt x="499" y="490"/>
                  </a:lnTo>
                  <a:lnTo>
                    <a:pt x="491" y="454"/>
                  </a:lnTo>
                  <a:lnTo>
                    <a:pt x="479" y="414"/>
                  </a:lnTo>
                  <a:lnTo>
                    <a:pt x="463" y="369"/>
                  </a:lnTo>
                  <a:lnTo>
                    <a:pt x="442" y="323"/>
                  </a:lnTo>
                  <a:lnTo>
                    <a:pt x="415" y="275"/>
                  </a:lnTo>
                  <a:lnTo>
                    <a:pt x="381" y="226"/>
                  </a:lnTo>
                  <a:lnTo>
                    <a:pt x="341" y="179"/>
                  </a:lnTo>
                  <a:lnTo>
                    <a:pt x="291" y="134"/>
                  </a:lnTo>
                  <a:lnTo>
                    <a:pt x="234" y="93"/>
                  </a:lnTo>
                  <a:lnTo>
                    <a:pt x="166" y="56"/>
                  </a:lnTo>
                  <a:lnTo>
                    <a:pt x="89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959" y="2323"/>
              <a:ext cx="167" cy="76"/>
            </a:xfrm>
            <a:custGeom>
              <a:avLst/>
              <a:gdLst>
                <a:gd name="T0" fmla="*/ 0 w 332"/>
                <a:gd name="T1" fmla="*/ 0 h 151"/>
                <a:gd name="T2" fmla="*/ 1 w 332"/>
                <a:gd name="T3" fmla="*/ 1 h 151"/>
                <a:gd name="T4" fmla="*/ 3 w 332"/>
                <a:gd name="T5" fmla="*/ 4 h 151"/>
                <a:gd name="T6" fmla="*/ 6 w 332"/>
                <a:gd name="T7" fmla="*/ 9 h 151"/>
                <a:gd name="T8" fmla="*/ 12 w 332"/>
                <a:gd name="T9" fmla="*/ 15 h 151"/>
                <a:gd name="T10" fmla="*/ 17 w 332"/>
                <a:gd name="T11" fmla="*/ 21 h 151"/>
                <a:gd name="T12" fmla="*/ 25 w 332"/>
                <a:gd name="T13" fmla="*/ 28 h 151"/>
                <a:gd name="T14" fmla="*/ 34 w 332"/>
                <a:gd name="T15" fmla="*/ 36 h 151"/>
                <a:gd name="T16" fmla="*/ 44 w 332"/>
                <a:gd name="T17" fmla="*/ 44 h 151"/>
                <a:gd name="T18" fmla="*/ 55 w 332"/>
                <a:gd name="T19" fmla="*/ 51 h 151"/>
                <a:gd name="T20" fmla="*/ 68 w 332"/>
                <a:gd name="T21" fmla="*/ 58 h 151"/>
                <a:gd name="T22" fmla="*/ 81 w 332"/>
                <a:gd name="T23" fmla="*/ 64 h 151"/>
                <a:gd name="T24" fmla="*/ 97 w 332"/>
                <a:gd name="T25" fmla="*/ 69 h 151"/>
                <a:gd name="T26" fmla="*/ 113 w 332"/>
                <a:gd name="T27" fmla="*/ 72 h 151"/>
                <a:gd name="T28" fmla="*/ 130 w 332"/>
                <a:gd name="T29" fmla="*/ 72 h 151"/>
                <a:gd name="T30" fmla="*/ 148 w 332"/>
                <a:gd name="T31" fmla="*/ 71 h 151"/>
                <a:gd name="T32" fmla="*/ 167 w 332"/>
                <a:gd name="T33" fmla="*/ 68 h 151"/>
                <a:gd name="T34" fmla="*/ 166 w 332"/>
                <a:gd name="T35" fmla="*/ 68 h 151"/>
                <a:gd name="T36" fmla="*/ 163 w 332"/>
                <a:gd name="T37" fmla="*/ 69 h 151"/>
                <a:gd name="T38" fmla="*/ 158 w 332"/>
                <a:gd name="T39" fmla="*/ 71 h 151"/>
                <a:gd name="T40" fmla="*/ 151 w 332"/>
                <a:gd name="T41" fmla="*/ 73 h 151"/>
                <a:gd name="T42" fmla="*/ 142 w 332"/>
                <a:gd name="T43" fmla="*/ 74 h 151"/>
                <a:gd name="T44" fmla="*/ 132 w 332"/>
                <a:gd name="T45" fmla="*/ 75 h 151"/>
                <a:gd name="T46" fmla="*/ 122 w 332"/>
                <a:gd name="T47" fmla="*/ 76 h 151"/>
                <a:gd name="T48" fmla="*/ 110 w 332"/>
                <a:gd name="T49" fmla="*/ 75 h 151"/>
                <a:gd name="T50" fmla="*/ 97 w 332"/>
                <a:gd name="T51" fmla="*/ 73 h 151"/>
                <a:gd name="T52" fmla="*/ 84 w 332"/>
                <a:gd name="T53" fmla="*/ 70 h 151"/>
                <a:gd name="T54" fmla="*/ 70 w 332"/>
                <a:gd name="T55" fmla="*/ 65 h 151"/>
                <a:gd name="T56" fmla="*/ 55 w 332"/>
                <a:gd name="T57" fmla="*/ 57 h 151"/>
                <a:gd name="T58" fmla="*/ 42 w 332"/>
                <a:gd name="T59" fmla="*/ 47 h 151"/>
                <a:gd name="T60" fmla="*/ 27 w 332"/>
                <a:gd name="T61" fmla="*/ 35 h 151"/>
                <a:gd name="T62" fmla="*/ 13 w 332"/>
                <a:gd name="T63" fmla="*/ 19 h 151"/>
                <a:gd name="T64" fmla="*/ 0 w 332"/>
                <a:gd name="T65" fmla="*/ 0 h 1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51">
                  <a:moveTo>
                    <a:pt x="0" y="0"/>
                  </a:moveTo>
                  <a:lnTo>
                    <a:pt x="1" y="2"/>
                  </a:lnTo>
                  <a:lnTo>
                    <a:pt x="5" y="8"/>
                  </a:lnTo>
                  <a:lnTo>
                    <a:pt x="12" y="17"/>
                  </a:lnTo>
                  <a:lnTo>
                    <a:pt x="23" y="29"/>
                  </a:lnTo>
                  <a:lnTo>
                    <a:pt x="34" y="42"/>
                  </a:lnTo>
                  <a:lnTo>
                    <a:pt x="49" y="56"/>
                  </a:lnTo>
                  <a:lnTo>
                    <a:pt x="68" y="72"/>
                  </a:lnTo>
                  <a:lnTo>
                    <a:pt x="87" y="87"/>
                  </a:lnTo>
                  <a:lnTo>
                    <a:pt x="110" y="102"/>
                  </a:lnTo>
                  <a:lnTo>
                    <a:pt x="135" y="116"/>
                  </a:lnTo>
                  <a:lnTo>
                    <a:pt x="162" y="128"/>
                  </a:lnTo>
                  <a:lnTo>
                    <a:pt x="192" y="137"/>
                  </a:lnTo>
                  <a:lnTo>
                    <a:pt x="224" y="143"/>
                  </a:lnTo>
                  <a:lnTo>
                    <a:pt x="258" y="144"/>
                  </a:lnTo>
                  <a:lnTo>
                    <a:pt x="294" y="142"/>
                  </a:lnTo>
                  <a:lnTo>
                    <a:pt x="332" y="135"/>
                  </a:lnTo>
                  <a:lnTo>
                    <a:pt x="330" y="136"/>
                  </a:lnTo>
                  <a:lnTo>
                    <a:pt x="324" y="138"/>
                  </a:lnTo>
                  <a:lnTo>
                    <a:pt x="314" y="142"/>
                  </a:lnTo>
                  <a:lnTo>
                    <a:pt x="300" y="145"/>
                  </a:lnTo>
                  <a:lnTo>
                    <a:pt x="283" y="147"/>
                  </a:lnTo>
                  <a:lnTo>
                    <a:pt x="263" y="150"/>
                  </a:lnTo>
                  <a:lnTo>
                    <a:pt x="243" y="151"/>
                  </a:lnTo>
                  <a:lnTo>
                    <a:pt x="218" y="150"/>
                  </a:lnTo>
                  <a:lnTo>
                    <a:pt x="193" y="146"/>
                  </a:lnTo>
                  <a:lnTo>
                    <a:pt x="167" y="139"/>
                  </a:lnTo>
                  <a:lnTo>
                    <a:pt x="139" y="129"/>
                  </a:lnTo>
                  <a:lnTo>
                    <a:pt x="110" y="114"/>
                  </a:lnTo>
                  <a:lnTo>
                    <a:pt x="83" y="94"/>
                  </a:lnTo>
                  <a:lnTo>
                    <a:pt x="54" y="69"/>
                  </a:lnTo>
                  <a:lnTo>
                    <a:pt x="26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mk-MK"/>
            </a:p>
          </p:txBody>
        </p:sp>
      </p:grpSp>
      <p:sp>
        <p:nvSpPr>
          <p:cNvPr id="21" name="Line 60"/>
          <p:cNvSpPr>
            <a:spLocks noChangeShapeType="1"/>
          </p:cNvSpPr>
          <p:nvPr/>
        </p:nvSpPr>
        <p:spPr bwMode="auto">
          <a:xfrm>
            <a:off x="2303713" y="2361063"/>
            <a:ext cx="2504" cy="2920621"/>
          </a:xfrm>
          <a:prstGeom prst="line">
            <a:avLst/>
          </a:prstGeom>
          <a:noFill/>
          <a:ln w="57150">
            <a:solidFill>
              <a:srgbClr val="E6506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sp>
        <p:nvSpPr>
          <p:cNvPr id="22" name="Line 60"/>
          <p:cNvSpPr>
            <a:spLocks noChangeShapeType="1"/>
          </p:cNvSpPr>
          <p:nvPr/>
        </p:nvSpPr>
        <p:spPr bwMode="auto">
          <a:xfrm>
            <a:off x="978373" y="3723714"/>
            <a:ext cx="2759457" cy="0"/>
          </a:xfrm>
          <a:prstGeom prst="line">
            <a:avLst/>
          </a:prstGeom>
          <a:noFill/>
          <a:ln w="57150">
            <a:solidFill>
              <a:srgbClr val="E6506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pic>
        <p:nvPicPr>
          <p:cNvPr id="3074" name="Picture 2" descr="http://cimg1.ck12.org/datastreams/f-d%3A376835cf025c472d1329ec4369b35f42823067f61d478973c73f0f92%2BIMAGE%2BIMAGE.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747" y="2564444"/>
            <a:ext cx="2312108" cy="231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exchangedownloads.smarttech.com/public/content/64/64a8ba2b-b7d3-4fb6-b2b8-7363d01eeb09/previews/small/00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943" y="2103610"/>
            <a:ext cx="3178072" cy="317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Line 60"/>
          <p:cNvSpPr>
            <a:spLocks noChangeShapeType="1"/>
          </p:cNvSpPr>
          <p:nvPr/>
        </p:nvSpPr>
        <p:spPr bwMode="auto">
          <a:xfrm>
            <a:off x="5171999" y="2361063"/>
            <a:ext cx="2504" cy="2920621"/>
          </a:xfrm>
          <a:prstGeom prst="line">
            <a:avLst/>
          </a:prstGeom>
          <a:noFill/>
          <a:ln w="57150">
            <a:solidFill>
              <a:srgbClr val="E6506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sp>
        <p:nvSpPr>
          <p:cNvPr id="35" name="Line 60"/>
          <p:cNvSpPr>
            <a:spLocks noChangeShapeType="1"/>
          </p:cNvSpPr>
          <p:nvPr/>
        </p:nvSpPr>
        <p:spPr bwMode="auto">
          <a:xfrm>
            <a:off x="3846659" y="3723714"/>
            <a:ext cx="2759457" cy="0"/>
          </a:xfrm>
          <a:prstGeom prst="line">
            <a:avLst/>
          </a:prstGeom>
          <a:noFill/>
          <a:ln w="57150">
            <a:solidFill>
              <a:srgbClr val="E6506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sp>
        <p:nvSpPr>
          <p:cNvPr id="36" name="Line 60"/>
          <p:cNvSpPr>
            <a:spLocks noChangeShapeType="1"/>
          </p:cNvSpPr>
          <p:nvPr/>
        </p:nvSpPr>
        <p:spPr bwMode="auto">
          <a:xfrm>
            <a:off x="8115192" y="2361063"/>
            <a:ext cx="2504" cy="2920621"/>
          </a:xfrm>
          <a:prstGeom prst="line">
            <a:avLst/>
          </a:prstGeom>
          <a:noFill/>
          <a:ln w="57150">
            <a:solidFill>
              <a:srgbClr val="E6506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sp>
        <p:nvSpPr>
          <p:cNvPr id="37" name="Line 60"/>
          <p:cNvSpPr>
            <a:spLocks noChangeShapeType="1"/>
          </p:cNvSpPr>
          <p:nvPr/>
        </p:nvSpPr>
        <p:spPr bwMode="auto">
          <a:xfrm>
            <a:off x="6789852" y="3723714"/>
            <a:ext cx="2759457" cy="0"/>
          </a:xfrm>
          <a:prstGeom prst="line">
            <a:avLst/>
          </a:prstGeom>
          <a:noFill/>
          <a:ln w="57150">
            <a:solidFill>
              <a:srgbClr val="E6506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8700" y="622701"/>
            <a:ext cx="58256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Дали ја забележувате симетријата</a:t>
            </a:r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?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3" name="Picture 3" descr="hallback3"/>
          <p:cNvPicPr>
            <a:picLocks noChangeAspect="1" noChangeArrowheads="1"/>
          </p:cNvPicPr>
          <p:nvPr/>
        </p:nvPicPr>
        <p:blipFill>
          <a:blip r:embed="rId2" cstate="print">
            <a:lum bright="12000" contrast="-12000"/>
          </a:blip>
          <a:srcRect/>
          <a:stretch>
            <a:fillRect/>
          </a:stretch>
        </p:blipFill>
        <p:spPr bwMode="auto">
          <a:xfrm>
            <a:off x="1608771" y="1866764"/>
            <a:ext cx="5943600" cy="3288567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4586432" y="1163379"/>
            <a:ext cx="0" cy="426720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1321556" y="3455241"/>
            <a:ext cx="6705600" cy="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mk-MK"/>
          </a:p>
        </p:txBody>
      </p:sp>
      <p:sp>
        <p:nvSpPr>
          <p:cNvPr id="6" name="Rectangle 5"/>
          <p:cNvSpPr/>
          <p:nvPr/>
        </p:nvSpPr>
        <p:spPr>
          <a:xfrm>
            <a:off x="1028700" y="5593287"/>
            <a:ext cx="625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mk-MK" altLang="en-US" sz="3200" dirty="0">
                <a:solidFill>
                  <a:srgbClr val="E65069"/>
                </a:solidFill>
                <a:latin typeface="Arial Narrow" panose="020B0606020202030204" pitchFamily="34" charset="0"/>
                <a:cs typeface="Arial" pitchFamily="34" charset="0"/>
              </a:rPr>
              <a:t>Колку линии на симетрија гледате?</a:t>
            </a:r>
            <a:endParaRPr lang="en-US" altLang="en-US" sz="3200" dirty="0">
              <a:solidFill>
                <a:srgbClr val="E65069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0461" y="611190"/>
            <a:ext cx="55066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Која </a:t>
            </a:r>
            <a:r>
              <a:rPr lang="mk-MK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од сликите не </a:t>
            </a:r>
            <a:r>
              <a:rPr lang="mk-MK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е симетрична</a:t>
            </a:r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?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3" name="Picture 9" descr="grimfaces"/>
          <p:cNvPicPr>
            <a:picLocks noChangeAspect="1" noChangeArrowheads="1"/>
          </p:cNvPicPr>
          <p:nvPr/>
        </p:nvPicPr>
        <p:blipFill>
          <a:blip r:embed="rId2" cstate="print">
            <a:lum bright="18000" contrast="42000"/>
          </a:blip>
          <a:srcRect/>
          <a:stretch>
            <a:fillRect/>
          </a:stretch>
        </p:blipFill>
        <p:spPr bwMode="auto">
          <a:xfrm>
            <a:off x="1028700" y="1863481"/>
            <a:ext cx="3810000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birdswag"/>
          <p:cNvPicPr>
            <a:picLocks noChangeAspect="1" noChangeArrowheads="1"/>
          </p:cNvPicPr>
          <p:nvPr/>
        </p:nvPicPr>
        <p:blipFill>
          <a:blip r:embed="rId3" cstate="print">
            <a:lum bright="18000"/>
          </a:blip>
          <a:srcRect/>
          <a:stretch>
            <a:fillRect/>
          </a:stretch>
        </p:blipFill>
        <p:spPr bwMode="auto">
          <a:xfrm>
            <a:off x="5054220" y="1863481"/>
            <a:ext cx="4501249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131</Words>
  <Application>Microsoft Office PowerPoint</Application>
  <PresentationFormat>A4 Paper (210x297 mm)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AbcTeacher</vt:lpstr>
      <vt:lpstr>Arial</vt:lpstr>
      <vt:lpstr>Arial Narrow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2015-11-15T16:11:10Z</dcterms:modified>
</cp:coreProperties>
</file>