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1"/>
  </p:notesMasterIdLst>
  <p:sldIdLst>
    <p:sldId id="272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</p:sldIdLst>
  <p:sldSz cx="9906000" cy="6858000" type="A4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8" userDrawn="1">
          <p15:clr>
            <a:srgbClr val="A4A3A4"/>
          </p15:clr>
        </p15:guide>
        <p15:guide id="2" pos="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1529"/>
    <a:srgbClr val="E65069"/>
    <a:srgbClr val="A81830"/>
    <a:srgbClr val="249C91"/>
    <a:srgbClr val="EA7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5" d="100"/>
          <a:sy n="75" d="100"/>
        </p:scale>
        <p:origin x="2454" y="852"/>
      </p:cViewPr>
      <p:guideLst>
        <p:guide orient="horz" pos="2818"/>
        <p:guide pos="6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04854-00E9-4BEC-8C66-50D6654E3EAC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k-M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FF760-C9F5-4BC1-93D6-EFF1FE935298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657603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902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52822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7168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03200" y="275771"/>
            <a:ext cx="9642247" cy="6572048"/>
            <a:chOff x="203200" y="275771"/>
            <a:chExt cx="9642247" cy="6572048"/>
          </a:xfrm>
        </p:grpSpPr>
        <p:sp>
          <p:nvSpPr>
            <p:cNvPr id="5" name="Rectangle 4"/>
            <p:cNvSpPr/>
            <p:nvPr userDrawn="1"/>
          </p:nvSpPr>
          <p:spPr>
            <a:xfrm>
              <a:off x="203200" y="275771"/>
              <a:ext cx="9492343" cy="635725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7254645" y="6274504"/>
              <a:ext cx="2590802" cy="5733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15198" y="6387705"/>
              <a:ext cx="2469696" cy="4557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7359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8807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0158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24013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6807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5295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988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9566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6563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FA-FDF4-42BE-A138-A7FEC0545D25}" type="datetimeFigureOut">
              <a:rPr lang="mk-MK" smtClean="0"/>
              <a:t>12.04.2016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89533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miriadna.com/desctopwalls/images/max/Sunset-in-your-dreams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6814" y="964548"/>
            <a:ext cx="9035689" cy="508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701398" y="1216628"/>
            <a:ext cx="45288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  <a:latin typeface="Arial Narrow" panose="020B0606020202030204" pitchFamily="34" charset="0"/>
              </a:rPr>
              <a:t>ПРИКАЗНА ЗА ИЗГРЕЈСОНЦЕТО И ЗАЈДИСОНЦЕТО</a:t>
            </a:r>
            <a:endParaRPr lang="mk-MK" sz="280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71415" y="1337514"/>
            <a:ext cx="3159185" cy="480209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АНДРЕЈ И ТАТКО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МУ ОДАТ НА КАМПУВАЊЕ НА БЛИСКОТО ЕЗЕРО.</a:t>
            </a:r>
            <a:b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ЌЕ СПИЈАТ ВО ШАТОР. </a:t>
            </a:r>
            <a:b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ЌЕ ЛОВАТ РИБИ. </a:t>
            </a:r>
            <a:br>
              <a:rPr lang="mk-MK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30600" y="1084263"/>
            <a:ext cx="59690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6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41385" y="830952"/>
            <a:ext cx="4587815" cy="516440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КОГА АНДРЕЈ ГИ ОТВОРИ ОЧИТЕ, ПОГЛЕДНА НИЗ ПРОЗОРЕЦОТ. </a:t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ГО ЗДОГЛЕДА СОНЦЕТО.</a:t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„СОНЦЕТО ИЗГРЕА ОД ИСТОК!“ – ВИКНА АНДРЕЈ.</a:t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ПОТОА ЗАБЕЛЕЖА ДОЛГА СЕНКА НА ДЕТЕ ВО СОБАТА. ЗНАЕШЕ ДЕКА СЕНКАТА Е ДОЛГА ЗАТОА ШТО СОНЦЕТО Е ДАЛЕКУ.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Picture 2" descr="http://static.panoramio.com/photos/large/780785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3486" y="448574"/>
            <a:ext cx="4221193" cy="5680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14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cdn.superbwallpapers.com/wallpapers/nature/sunny-blue-sky-14782-1366x768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49300" y="492125"/>
            <a:ext cx="8445500" cy="575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 txBox="1">
            <a:spLocks/>
          </p:cNvSpPr>
          <p:nvPr/>
        </p:nvSpPr>
        <p:spPr>
          <a:xfrm>
            <a:off x="3073400" y="2105026"/>
            <a:ext cx="6248400" cy="413943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k-MK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„ЌЕ БИДЕ СОНЧЕВ ВИКЕНД. СОНЦЕТО ЌЕ ГО ВИДИМЕ НА РАЗЛИЧНИ МЕСТА НА НЕБОТО“ – МУ ОБЈАСНИ ТАТКО МУ.</a:t>
            </a:r>
            <a:r>
              <a:rPr lang="mk-MK" sz="3600" dirty="0" smtClean="0">
                <a:latin typeface="Arial Narrow" panose="020B0606020202030204" pitchFamily="34" charset="0"/>
              </a:rPr>
              <a:t/>
            </a:r>
            <a:br>
              <a:rPr lang="mk-MK" sz="3600" dirty="0" smtClean="0">
                <a:latin typeface="Arial Narrow" panose="020B0606020202030204" pitchFamily="34" charset="0"/>
              </a:rPr>
            </a:br>
            <a:r>
              <a:rPr lang="mk-MK" sz="3600" dirty="0" smtClean="0">
                <a:latin typeface="Arial Narrow" panose="020B0606020202030204" pitchFamily="34" charset="0"/>
              </a:rPr>
              <a:t/>
            </a:r>
            <a:br>
              <a:rPr lang="mk-MK" sz="3600" dirty="0" smtClean="0">
                <a:latin typeface="Arial Narrow" panose="020B0606020202030204" pitchFamily="34" charset="0"/>
              </a:rPr>
            </a:br>
            <a:r>
              <a:rPr lang="mk-MK" sz="36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ДАЛИ СОНЦЕТО ЌЕ ИМ ПОМОГНЕ ДА ГО ОДРЕДАТ ЧАСОТ? </a:t>
            </a:r>
            <a:endParaRPr lang="en-US" sz="3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32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encrypted-tbn0.gstatic.com/images?q=tbn:ANd9GcTyXuJLkMZ4R5sswet36zTKB4aHTKBu2ABluWggs1yBvUCRQCi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8300" y="1227138"/>
            <a:ext cx="8971845" cy="504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368300" y="613569"/>
            <a:ext cx="5905500" cy="22479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ДАЛИ СОНЦЕТО СЕ ДВИЖИ?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6260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720725"/>
            <a:ext cx="4216400" cy="59594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АКО СОНЦЕТО НЕ СЕ ДВИЖИ КАКО СЕ МЕНУВААТ СЕНКИТЕ – ПОДВИЖНИ СЕНКИ?</a:t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КАДЕ ЌЕ БИДЕ СЕНКАТА НА ПЛАДНЕ?</a:t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КАДЕ СЕ НАОЃА СОНЦЕТО НА ПЛАДНЕ?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Picture 2" descr="https://s3.amazonaws.com/rapgenius/winter_solstice_sun_trajecto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51400" y="508000"/>
            <a:ext cx="4622800" cy="5818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72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olarmythology.com/lessons/highno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98714" y="449262"/>
            <a:ext cx="4875485" cy="5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393700" y="890587"/>
            <a:ext cx="3822700" cy="490061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АНДРЕЈ ПОГЛЕДНА КОН СОНЦЕТО. ЗАБЕЛЕЖА ДЕКА Е ВИСОКО НА НЕБОТО.</a:t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ЗНАЕШЕ ДЕКА Е ПЛАДНЕ И ВРЕМЕ Е ЗА РУЧЕК.</a:t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ЗАБЕЛЕЖА ДЕКА СЕНКАТА Е МНОГУ МАЛА.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49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3400" y="779462"/>
            <a:ext cx="4279900" cy="59594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ПО РУЧЕКОТ, АНДРЕЈ И ТАТКО МУ ПЛОВЕА ПО ЕЗЕРОТО. ГЛЕДАЈЌИ ВО СОНЦЕТО, АНДРЕЈ МИСЛЕШЕ ДЕКА СОНЦЕТО СЕ ДВИЖИ. ЗАБЕЛЕЖА ДЕКА СЕНКАТА НА ЧАМЕЦОТ СТАНУВАШЕ СЕ ПОДОЛГА.</a:t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ЗНАЕШЕ ДЕКА СОНЦЕТО ЗАОЃА.</a:t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r>
              <a:rPr lang="mk-MK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ДАЛИ СОНЦЕТО ЌЕ ЗАМИНЕ?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Picture 2" descr="Suns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76258" y="622301"/>
            <a:ext cx="4634441" cy="552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438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73087" y="3522663"/>
            <a:ext cx="5905500" cy="167163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k-MK" sz="2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ЗЕМЈАТА СЕ ДВИЖИ ОКОЛУ СОНЦЕТО, А СЕ ДВИЖИ И ОКОЛУ СВОЈАТА ЗАМИСЛЕНА ОСКА.</a:t>
            </a:r>
            <a:br>
              <a:rPr lang="mk-MK" sz="2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</a:br>
            <a:endParaRPr lang="en-US" sz="2700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026" name="Picture 2" descr="http://images.clipartpanda.com/sun-clip-art-sun-mediu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67575" y="725204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 rot="20570815">
            <a:off x="5065460" y="971862"/>
            <a:ext cx="4114800" cy="1615953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pic>
        <p:nvPicPr>
          <p:cNvPr id="1030" name="Picture 6" descr="http://clipartsign.com/upload/2016/02/02/lighter-blue-and-green-edit-earth-clip-art-at-vector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32954" y="2351456"/>
            <a:ext cx="555625" cy="557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57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124</Words>
  <Application>Microsoft Office PowerPoint</Application>
  <PresentationFormat>A4 Paper (210x297 mm)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2014-12-11T08:59:38Z</dcterms:created>
  <dcterms:modified xsi:type="dcterms:W3CDTF">2016-04-12T18:29:20Z</dcterms:modified>
</cp:coreProperties>
</file>