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2196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8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192" y="5922988"/>
            <a:ext cx="252070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95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192" y="5922988"/>
            <a:ext cx="252070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8187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192" y="5922988"/>
            <a:ext cx="252070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254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192" y="5922988"/>
            <a:ext cx="252070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44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192" y="5922988"/>
            <a:ext cx="252070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225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192" y="5922988"/>
            <a:ext cx="252070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324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192" y="5922988"/>
            <a:ext cx="252070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817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1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7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1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31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192" y="5922988"/>
            <a:ext cx="252070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15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192" y="5922988"/>
            <a:ext cx="252070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89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192" y="5922988"/>
            <a:ext cx="252070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52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192" y="5922988"/>
            <a:ext cx="2520701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24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FAD18-DB64-4328-B97A-6A1E480F7B21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827B7BF-5AED-411C-B96E-861F10F32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99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7229" y="2175330"/>
            <a:ext cx="6767286" cy="2191656"/>
          </a:xfrm>
        </p:spPr>
        <p:txBody>
          <a:bodyPr>
            <a:normAutofit/>
          </a:bodyPr>
          <a:lstStyle/>
          <a:p>
            <a:pPr algn="ctr"/>
            <a:r>
              <a:rPr lang="mk-MK" sz="54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Рециклирање на пластичен отпад</a:t>
            </a:r>
            <a:endParaRPr lang="en-US" sz="54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2050" name="Picture 2" descr="http://www.banthebottle.net/wp-content/uploads/2012/05/RecycleSymbol_wPlasticBottl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72" y="1802138"/>
            <a:ext cx="2568272" cy="2564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148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5485" y="664899"/>
            <a:ext cx="866685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Рециклирање</a:t>
            </a:r>
            <a:r>
              <a:rPr lang="ru-RU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ru-RU" b="1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преработка на отпад</a:t>
            </a:r>
            <a:r>
              <a:rPr lang="ru-RU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ru-RU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е преработка на користените материјали за добивање нови производи.</a:t>
            </a:r>
          </a:p>
          <a:p>
            <a:endParaRPr lang="ru-RU" b="0" i="0" dirty="0" smtClean="0">
              <a:solidFill>
                <a:srgbClr val="252525"/>
              </a:solidFill>
              <a:effectLst/>
              <a:latin typeface="Arial" panose="020B0604020202020204" pitchFamily="34" charset="0"/>
            </a:endParaRPr>
          </a:p>
          <a:p>
            <a:r>
              <a:rPr lang="ru-RU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Со </a:t>
            </a:r>
            <a:r>
              <a:rPr lang="ru-RU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овој процес се спречува губењето на материјали</a:t>
            </a:r>
            <a:r>
              <a:rPr lang="ru-RU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, намалувањето </a:t>
            </a:r>
            <a:r>
              <a:rPr lang="ru-RU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на потрошувачката на нови суровини</a:t>
            </a:r>
            <a:r>
              <a:rPr lang="ru-RU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, се </a:t>
            </a:r>
            <a:r>
              <a:rPr lang="ru-RU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намалува користењето на енергијата</a:t>
            </a:r>
            <a:r>
              <a:rPr lang="ru-RU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, се </a:t>
            </a:r>
            <a:r>
              <a:rPr lang="ru-RU" b="0" i="0" dirty="0" smtClean="0">
                <a:solidFill>
                  <a:srgbClr val="252525"/>
                </a:solidFill>
                <a:effectLst/>
                <a:latin typeface="Arial" panose="020B0604020202020204" pitchFamily="34" charset="0"/>
              </a:rPr>
              <a:t>намалува загадувањето во воздухот и во водата.</a:t>
            </a:r>
          </a:p>
          <a:p>
            <a:endParaRPr lang="ru-RU" b="0" i="0" dirty="0" smtClean="0">
              <a:solidFill>
                <a:srgbClr val="252525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5485" y="2652024"/>
            <a:ext cx="68525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52525"/>
                </a:solidFill>
                <a:latin typeface="Arial" panose="020B0604020202020204" pitchFamily="34" charset="0"/>
              </a:rPr>
              <a:t>Рециклирањето е важна компонента на современото намалување на отпадот.</a:t>
            </a:r>
          </a:p>
          <a:p>
            <a:endParaRPr lang="ru-RU" dirty="0">
              <a:solidFill>
                <a:srgbClr val="252525"/>
              </a:solidFill>
              <a:latin typeface="Arial" panose="020B0604020202020204" pitchFamily="34" charset="0"/>
            </a:endParaRPr>
          </a:p>
        </p:txBody>
      </p:sp>
      <p:pic>
        <p:nvPicPr>
          <p:cNvPr id="1028" name="Picture 4" descr="http://riley.corviasmilitaryliving.com/sites/default/files/recyclable_materials_horizontal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65046" y="4107543"/>
            <a:ext cx="8485051" cy="1146628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203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aprogreentech.in/_images/ren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343" y="1892603"/>
            <a:ext cx="2412122" cy="2539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7428" y="1673999"/>
            <a:ext cx="68525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srgbClr val="252525"/>
              </a:solidFill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252525"/>
                </a:solidFill>
                <a:latin typeface="Arial" panose="020B0604020202020204" pitchFamily="34" charset="0"/>
              </a:rPr>
              <a:t>Се рециклираат многу видови на стакло</a:t>
            </a:r>
            <a:r>
              <a:rPr lang="ru-RU" dirty="0" smtClean="0">
                <a:solidFill>
                  <a:srgbClr val="252525"/>
                </a:solidFill>
                <a:latin typeface="Arial" panose="020B0604020202020204" pitchFamily="34" charset="0"/>
              </a:rPr>
              <a:t>, хартија, метал, пластика, текстил </a:t>
            </a:r>
            <a:r>
              <a:rPr lang="ru-RU" dirty="0">
                <a:solidFill>
                  <a:srgbClr val="252525"/>
                </a:solidFill>
                <a:latin typeface="Arial" panose="020B0604020202020204" pitchFamily="34" charset="0"/>
              </a:rPr>
              <a:t>и електроника.</a:t>
            </a:r>
          </a:p>
          <a:p>
            <a:endParaRPr lang="ru-RU" dirty="0">
              <a:solidFill>
                <a:srgbClr val="252525"/>
              </a:solidFill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252525"/>
                </a:solidFill>
                <a:latin typeface="Arial" panose="020B0604020202020204" pitchFamily="34" charset="0"/>
              </a:rPr>
              <a:t>Речиси половина од отпадот што го создаваме може да се рециклира. </a:t>
            </a:r>
          </a:p>
          <a:p>
            <a:endParaRPr lang="ru-RU" dirty="0">
              <a:solidFill>
                <a:srgbClr val="252525"/>
              </a:solidFill>
              <a:latin typeface="Arial" panose="020B0604020202020204" pitchFamily="34" charset="0"/>
            </a:endParaRPr>
          </a:p>
          <a:p>
            <a:r>
              <a:rPr lang="ru-RU" dirty="0">
                <a:solidFill>
                  <a:srgbClr val="252525"/>
                </a:solidFill>
                <a:latin typeface="Arial" panose="020B0604020202020204" pitchFamily="34" charset="0"/>
              </a:rPr>
              <a:t>Знакот за рециклирање има три стрелки кои ги означуваат трите фази</a:t>
            </a:r>
            <a:r>
              <a:rPr lang="ru-RU" dirty="0" smtClean="0">
                <a:solidFill>
                  <a:srgbClr val="252525"/>
                </a:solidFill>
                <a:latin typeface="Arial" panose="020B0604020202020204" pitchFamily="34" charset="0"/>
              </a:rPr>
              <a:t>: собирање, преработка </a:t>
            </a:r>
            <a:r>
              <a:rPr lang="ru-RU" dirty="0">
                <a:solidFill>
                  <a:srgbClr val="252525"/>
                </a:solidFill>
                <a:latin typeface="Arial" panose="020B0604020202020204" pitchFamily="34" charset="0"/>
              </a:rPr>
              <a:t>и повторна употреба.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38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200" dirty="0" smtClean="0">
                <a:solidFill>
                  <a:schemeClr val="accent2">
                    <a:lumMod val="75000"/>
                  </a:schemeClr>
                </a:solidFill>
              </a:rPr>
              <a:t>Начин на рециклирање на пластичен отпад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Picture 2" descr="http://sprecycling.com/wp-content/uploads/2016/04/Plastic-Cycle-System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0673" y="1683657"/>
            <a:ext cx="5089989" cy="46300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3488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71" y="765628"/>
            <a:ext cx="8572499" cy="539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892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314" y="609938"/>
            <a:ext cx="86650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k-MK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Пластиката и хартијата се дел од отпадот кој може да се рециклира.</a:t>
            </a:r>
          </a:p>
          <a:p>
            <a:endParaRPr lang="mk-MK" sz="2000" b="0" i="0" u="none" strike="noStrike" baseline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mk-MK" sz="2000" b="0" i="0" u="none" strike="noStrike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Затоа</a:t>
            </a:r>
            <a:r>
              <a:rPr lang="mk-MK" sz="2000" b="0" i="0" u="none" strike="noStrik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mk-MK" sz="2000" b="0" i="0" u="none" strike="noStrik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луѓе</a:t>
            </a:r>
            <a:r>
              <a:rPr lang="mk-MK" sz="20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то</a:t>
            </a:r>
            <a:r>
              <a:rPr lang="mk-MK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 во домовите е потребно да го селектираат отпадот и да го одложуваат во контејнери. 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2052" name="Picture 4" descr="http://orangecityiowa.com/wp-content/uploads/recyclebi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987" y="2129725"/>
            <a:ext cx="6201682" cy="411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7134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Autofit/>
          </a:bodyPr>
          <a:lstStyle/>
          <a:p>
            <a:r>
              <a:rPr lang="mk-MK" sz="3200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ЗОШТО ТРЕБА ДА </a:t>
            </a:r>
            <a:r>
              <a:rPr lang="mk-MK" sz="3200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РЕЦИКЛИРАМЕ?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</a:br>
            <a:endParaRPr lang="en-US" sz="20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4098" name="Picture 2" descr="https://nylasangels.files.wordpress.com/2013/11/recycle-worl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13829" y="2056786"/>
            <a:ext cx="3964215" cy="279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75734" y="205678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mk-M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Ја чуваме околината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k-M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Ја штитиме од загадување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k-M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Ослободуваме простор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25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113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Narrow</vt:lpstr>
      <vt:lpstr>Trebuchet MS</vt:lpstr>
      <vt:lpstr>Wingdings 3</vt:lpstr>
      <vt:lpstr>Facet</vt:lpstr>
      <vt:lpstr>Рециклирање на пластичен отпад</vt:lpstr>
      <vt:lpstr>PowerPoint Presentation</vt:lpstr>
      <vt:lpstr>PowerPoint Presentation</vt:lpstr>
      <vt:lpstr>Начин на рециклирање на пластичен отпад</vt:lpstr>
      <vt:lpstr>PowerPoint Presentation</vt:lpstr>
      <vt:lpstr>PowerPoint Presentation</vt:lpstr>
      <vt:lpstr>ЗОШТО ТРЕБА ДА РЕЦИКЛИРАМЕ?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2016-05-19T06:46:49Z</dcterms:created>
  <dcterms:modified xsi:type="dcterms:W3CDTF">2016-05-19T06:57:56Z</dcterms:modified>
</cp:coreProperties>
</file>