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2" r:id="rId2"/>
    <p:sldId id="290" r:id="rId3"/>
    <p:sldId id="288" r:id="rId4"/>
    <p:sldId id="289" r:id="rId5"/>
    <p:sldId id="291" r:id="rId6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19" userDrawn="1">
          <p15:clr>
            <a:srgbClr val="A4A3A4"/>
          </p15:clr>
        </p15:guide>
        <p15:guide id="2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1529"/>
    <a:srgbClr val="E6506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324" y="72"/>
      </p:cViewPr>
      <p:guideLst>
        <p:guide orient="horz" pos="2319"/>
        <p:guide pos="6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90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282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716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88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0158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4013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807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529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98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566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656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pPr/>
              <a:t>15.11.2015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9533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361844" y="2331884"/>
            <a:ext cx="5062603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mk-MK" sz="72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ОПАСНОСТИ</a:t>
            </a:r>
            <a:endParaRPr lang="mk-MK" sz="9600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mk-MK" sz="27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ТЕМА 2.2. ЕЛЕКТРИЧНА ЕНЕРГИЈА</a:t>
            </a:r>
            <a:endParaRPr lang="mk-MK" sz="270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6710" y="327546"/>
            <a:ext cx="5411196" cy="630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99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6710" y="327546"/>
            <a:ext cx="5411196" cy="630476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0048" y="473839"/>
            <a:ext cx="11368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РЕШЕНИЕ</a:t>
            </a:r>
            <a:endParaRPr lang="en-US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endParaRPr lang="en-US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endParaRPr lang="mk-MK" dirty="0"/>
          </a:p>
        </p:txBody>
      </p:sp>
      <p:sp>
        <p:nvSpPr>
          <p:cNvPr id="6" name="Oval 5"/>
          <p:cNvSpPr/>
          <p:nvPr/>
        </p:nvSpPr>
        <p:spPr>
          <a:xfrm>
            <a:off x="5704764" y="2497540"/>
            <a:ext cx="791570" cy="1183873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7" name="Oval 6"/>
          <p:cNvSpPr/>
          <p:nvPr/>
        </p:nvSpPr>
        <p:spPr>
          <a:xfrm>
            <a:off x="5459105" y="3479928"/>
            <a:ext cx="1624084" cy="94528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8" name="Oval 7"/>
          <p:cNvSpPr/>
          <p:nvPr/>
        </p:nvSpPr>
        <p:spPr>
          <a:xfrm>
            <a:off x="3121996" y="1397169"/>
            <a:ext cx="1136106" cy="2082759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9" name="Oval 8"/>
          <p:cNvSpPr/>
          <p:nvPr/>
        </p:nvSpPr>
        <p:spPr>
          <a:xfrm>
            <a:off x="2628402" y="5663726"/>
            <a:ext cx="1535375" cy="6801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0" name="Oval 9"/>
          <p:cNvSpPr/>
          <p:nvPr/>
        </p:nvSpPr>
        <p:spPr>
          <a:xfrm>
            <a:off x="4915468" y="6003807"/>
            <a:ext cx="1535375" cy="6801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1" name="Oval 10"/>
          <p:cNvSpPr/>
          <p:nvPr/>
        </p:nvSpPr>
        <p:spPr>
          <a:xfrm>
            <a:off x="2709755" y="3681413"/>
            <a:ext cx="824482" cy="123178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03146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3751" t="9095" r="33942" b="15158"/>
          <a:stretch/>
        </p:blipFill>
        <p:spPr>
          <a:xfrm>
            <a:off x="2470246" y="300250"/>
            <a:ext cx="4886840" cy="644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0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3751" t="9095" r="33942" b="15158"/>
          <a:stretch/>
        </p:blipFill>
        <p:spPr>
          <a:xfrm>
            <a:off x="2470246" y="300250"/>
            <a:ext cx="4886840" cy="644174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493828" y="4735522"/>
            <a:ext cx="1351127" cy="887356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6" name="Rectangle 5"/>
          <p:cNvSpPr/>
          <p:nvPr/>
        </p:nvSpPr>
        <p:spPr>
          <a:xfrm>
            <a:off x="430048" y="473839"/>
            <a:ext cx="11368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k-MK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РЕШЕНИЕ</a:t>
            </a:r>
            <a:endParaRPr lang="en-US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endParaRPr lang="en-US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endParaRPr lang="mk-MK" dirty="0"/>
          </a:p>
        </p:txBody>
      </p:sp>
      <p:sp>
        <p:nvSpPr>
          <p:cNvPr id="7" name="Oval 6"/>
          <p:cNvSpPr/>
          <p:nvPr/>
        </p:nvSpPr>
        <p:spPr>
          <a:xfrm>
            <a:off x="2718181" y="3119871"/>
            <a:ext cx="1075898" cy="993071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8" name="Oval 7"/>
          <p:cNvSpPr/>
          <p:nvPr/>
        </p:nvSpPr>
        <p:spPr>
          <a:xfrm>
            <a:off x="2499818" y="1397169"/>
            <a:ext cx="1075898" cy="993071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9" name="Oval 8"/>
          <p:cNvSpPr/>
          <p:nvPr/>
        </p:nvSpPr>
        <p:spPr>
          <a:xfrm>
            <a:off x="4220724" y="1486576"/>
            <a:ext cx="624231" cy="663643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10" name="Oval 9"/>
          <p:cNvSpPr/>
          <p:nvPr/>
        </p:nvSpPr>
        <p:spPr>
          <a:xfrm>
            <a:off x="4842169" y="1397169"/>
            <a:ext cx="1258380" cy="75305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11" name="Oval 10"/>
          <p:cNvSpPr/>
          <p:nvPr/>
        </p:nvSpPr>
        <p:spPr>
          <a:xfrm>
            <a:off x="6128278" y="1517179"/>
            <a:ext cx="875619" cy="73470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12" name="Oval 11"/>
          <p:cNvSpPr/>
          <p:nvPr/>
        </p:nvSpPr>
        <p:spPr>
          <a:xfrm>
            <a:off x="4022865" y="3127046"/>
            <a:ext cx="954643" cy="131906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13" name="Oval 12"/>
          <p:cNvSpPr/>
          <p:nvPr/>
        </p:nvSpPr>
        <p:spPr>
          <a:xfrm>
            <a:off x="4918263" y="3585512"/>
            <a:ext cx="1001197" cy="64529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14" name="Oval 13"/>
          <p:cNvSpPr/>
          <p:nvPr/>
        </p:nvSpPr>
        <p:spPr>
          <a:xfrm>
            <a:off x="3615267" y="841282"/>
            <a:ext cx="1001197" cy="64529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15" name="Oval 14"/>
          <p:cNvSpPr/>
          <p:nvPr/>
        </p:nvSpPr>
        <p:spPr>
          <a:xfrm>
            <a:off x="4981051" y="968991"/>
            <a:ext cx="538761" cy="544366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  <p:sp>
        <p:nvSpPr>
          <p:cNvPr id="16" name="Oval 15"/>
          <p:cNvSpPr/>
          <p:nvPr/>
        </p:nvSpPr>
        <p:spPr>
          <a:xfrm>
            <a:off x="3681963" y="2286089"/>
            <a:ext cx="1160206" cy="509424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183141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</Words>
  <Application>Microsoft Office PowerPoint</Application>
  <PresentationFormat>A4 Paper (210x297 mm)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2015-11-15T12:44:56Z</dcterms:modified>
</cp:coreProperties>
</file>