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75" d="100"/>
          <a:sy n="75" d="100"/>
        </p:scale>
        <p:origin x="198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sz="7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ПОЧВА</a:t>
            </a:r>
            <a:endParaRPr lang="en-US" sz="7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k-MK" sz="4000" dirty="0">
                <a:latin typeface="Arial Narrow" panose="020B0606020202030204" pitchFamily="34" charset="0"/>
              </a:rPr>
              <a:t>ШТО Е ПОЧВА?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9" y="6053236"/>
            <a:ext cx="1205862" cy="410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49" y="5719215"/>
            <a:ext cx="2520701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80738"/>
          </a:xfrm>
        </p:spPr>
        <p:txBody>
          <a:bodyPr>
            <a:normAutofit/>
          </a:bodyPr>
          <a:lstStyle/>
          <a:p>
            <a:pPr algn="l"/>
            <a:r>
              <a:rPr lang="mk-MK" sz="3200" b="1" dirty="0">
                <a:latin typeface="Arial Narrow" panose="020B0606020202030204" pitchFamily="34" charset="0"/>
              </a:rPr>
              <a:t>Почвата е основен елемент кој го контролира животот на земјата.</a:t>
            </a:r>
            <a:br>
              <a:rPr lang="mk-MK" sz="3200" b="1" dirty="0">
                <a:latin typeface="Arial Narrow" panose="020B0606020202030204" pitchFamily="34" charset="0"/>
              </a:rPr>
            </a:br>
            <a:r>
              <a:rPr lang="mk-MK" sz="3200" b="1" dirty="0">
                <a:latin typeface="Arial Narrow" panose="020B0606020202030204" pitchFamily="34" charset="0"/>
              </a:rPr>
              <a:t/>
            </a:r>
            <a:br>
              <a:rPr lang="mk-MK" sz="3200" b="1" dirty="0">
                <a:latin typeface="Arial Narrow" panose="020B0606020202030204" pitchFamily="34" charset="0"/>
              </a:rPr>
            </a:br>
            <a:r>
              <a:rPr lang="mk-MK" sz="3200" b="1" dirty="0">
                <a:latin typeface="Arial Narrow" panose="020B0606020202030204" pitchFamily="34" charset="0"/>
              </a:rPr>
              <a:t>Растенијата ја земаат својата храна и вода од почвата.</a:t>
            </a:r>
            <a:br>
              <a:rPr lang="mk-MK" sz="3200" b="1" dirty="0">
                <a:latin typeface="Arial Narrow" panose="020B0606020202030204" pitchFamily="34" charset="0"/>
              </a:rPr>
            </a:br>
            <a:r>
              <a:rPr lang="mk-MK" sz="3200" b="1" dirty="0">
                <a:latin typeface="Arial Narrow" panose="020B0606020202030204" pitchFamily="34" charset="0"/>
              </a:rPr>
              <a:t>Животните користат храна која расте на почвата.</a:t>
            </a:r>
            <a:br>
              <a:rPr lang="mk-MK" sz="3200" b="1" dirty="0">
                <a:latin typeface="Arial Narrow" panose="020B0606020202030204" pitchFamily="34" charset="0"/>
              </a:rPr>
            </a:br>
            <a:r>
              <a:rPr lang="mk-MK" sz="3200" dirty="0">
                <a:latin typeface="Arial Narrow" panose="020B0606020202030204" pitchFamily="34" charset="0"/>
              </a:rPr>
              <a:t/>
            </a:r>
            <a:br>
              <a:rPr lang="mk-MK" sz="3200" dirty="0">
                <a:latin typeface="Arial Narrow" panose="020B0606020202030204" pitchFamily="34" charset="0"/>
              </a:rPr>
            </a:br>
            <a:r>
              <a:rPr lang="mk-MK" sz="3200" dirty="0">
                <a:latin typeface="Arial Narrow" panose="020B0606020202030204" pitchFamily="34" charset="0"/>
              </a:rPr>
              <a:t/>
            </a:r>
            <a:br>
              <a:rPr lang="mk-MK" sz="3200" dirty="0">
                <a:latin typeface="Arial Narrow" panose="020B0606020202030204" pitchFamily="34" charset="0"/>
              </a:rPr>
            </a:br>
            <a:r>
              <a:rPr lang="mk-MK" sz="3200" dirty="0">
                <a:latin typeface="Arial Narrow" panose="020B0606020202030204" pitchFamily="34" charset="0"/>
              </a:rPr>
              <a:t/>
            </a:r>
            <a:br>
              <a:rPr lang="mk-MK" sz="3200" dirty="0">
                <a:latin typeface="Arial Narrow" panose="020B0606020202030204" pitchFamily="34" charset="0"/>
              </a:rPr>
            </a:br>
            <a:r>
              <a:rPr lang="mk-MK" sz="3200" dirty="0">
                <a:latin typeface="Arial Narrow" panose="020B0606020202030204" pitchFamily="34" charset="0"/>
              </a:rPr>
              <a:t/>
            </a:r>
            <a:br>
              <a:rPr lang="mk-MK" sz="3200" dirty="0">
                <a:latin typeface="Arial Narrow" panose="020B0606020202030204" pitchFamily="34" charset="0"/>
              </a:rPr>
            </a:br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77" y="3928611"/>
            <a:ext cx="2911719" cy="1938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145" y="3928610"/>
            <a:ext cx="2860957" cy="19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96" y="982132"/>
            <a:ext cx="6960702" cy="1303867"/>
          </a:xfrm>
        </p:spPr>
        <p:txBody>
          <a:bodyPr/>
          <a:lstStyle/>
          <a:p>
            <a:r>
              <a:rPr lang="mk-MK" b="1" dirty="0">
                <a:solidFill>
                  <a:srgbClr val="C00000"/>
                </a:solidFill>
                <a:latin typeface="Arial Narrow" panose="020B0606020202030204" pitchFamily="34" charset="0"/>
              </a:rPr>
              <a:t>Видови почва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133061"/>
            <a:ext cx="2643808" cy="45871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7687" y="2774684"/>
            <a:ext cx="6960702" cy="32484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7687" y="277468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36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песоклива почва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36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варовничка почва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36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плодна почва/хумусна почва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3600" b="1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глинеста почва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004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803228"/>
            <a:ext cx="10072914" cy="1780316"/>
          </a:xfrm>
        </p:spPr>
        <p:txBody>
          <a:bodyPr>
            <a:normAutofit/>
          </a:bodyPr>
          <a:lstStyle/>
          <a:p>
            <a:r>
              <a:rPr lang="mk-MK" b="1" dirty="0">
                <a:solidFill>
                  <a:srgbClr val="C00000"/>
                </a:solidFill>
                <a:latin typeface="Arial Narrow" panose="020B0606020202030204" pitchFamily="34" charset="0"/>
              </a:rPr>
              <a:t>Песоклива почва</a:t>
            </a:r>
            <a:br>
              <a:rPr lang="mk-MK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mk-MK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Песочните зрнца не се лепат едни со други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mk-MK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лесно навлегува водата и воздухот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mk-MK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содржи малку хранливи материи. Лесно се обработува, но не е плодна.</a:t>
            </a:r>
            <a:endParaRPr lang="en-U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823661"/>
            <a:ext cx="4661877" cy="302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90" y="2823661"/>
            <a:ext cx="4680508" cy="30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6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04" y="3061251"/>
            <a:ext cx="2466975" cy="3057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79" y="1872792"/>
            <a:ext cx="3513414" cy="2472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338" y="910787"/>
            <a:ext cx="4137989" cy="1303867"/>
          </a:xfrm>
        </p:spPr>
        <p:txBody>
          <a:bodyPr/>
          <a:lstStyle/>
          <a:p>
            <a:r>
              <a:rPr lang="mk-MK" b="1" dirty="0">
                <a:solidFill>
                  <a:srgbClr val="C00000"/>
                </a:solidFill>
                <a:latin typeface="Arial Narrow" panose="020B0606020202030204" pitchFamily="34" charset="0"/>
              </a:rPr>
              <a:t>Глинеста почва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04" y="724543"/>
            <a:ext cx="2466975" cy="18478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31495" y="2409317"/>
            <a:ext cx="4137989" cy="37090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28114" y="2572393"/>
            <a:ext cx="3741369" cy="35459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mk-MK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Содржи ситни делчиња кои се лепат едни со други. Водата и воздухот тешко поминуваат, тешко се обработува и не е многу плодна.</a:t>
            </a:r>
            <a:endParaRPr lang="en-US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4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66" y="982132"/>
            <a:ext cx="4790660" cy="1303867"/>
          </a:xfrm>
        </p:spPr>
        <p:txBody>
          <a:bodyPr>
            <a:normAutofit/>
          </a:bodyPr>
          <a:lstStyle/>
          <a:p>
            <a:r>
              <a:rPr lang="mk-MK" b="1" dirty="0">
                <a:solidFill>
                  <a:srgbClr val="C00000"/>
                </a:solidFill>
                <a:latin typeface="Arial Narrow" panose="020B0606020202030204" pitchFamily="34" charset="0"/>
              </a:rPr>
              <a:t>Варовничка почва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4766" y="2723322"/>
            <a:ext cx="4790660" cy="26438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mk-MK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Настанува со распаѓање со варовнички карпи. Пропушта вода и воздух, но не е  плодна.</a:t>
            </a:r>
            <a:endParaRPr lang="en-US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091" y="982132"/>
            <a:ext cx="3407752" cy="252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67" y="3739294"/>
            <a:ext cx="32956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>
                <a:solidFill>
                  <a:srgbClr val="C00000"/>
                </a:solidFill>
                <a:latin typeface="Arial Narrow" panose="020B0606020202030204" pitchFamily="34" charset="0"/>
              </a:rPr>
              <a:t>Хумусна почва/плодна почва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89959" y="2465639"/>
            <a:ext cx="3381058" cy="36535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mk-MK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Хумусната почва содржи хумус, таа е темна и ровка. Водата и воздухот лесно навлегуваат. Лесна е за обработка и е плодна.</a:t>
            </a:r>
            <a:endParaRPr lang="en-US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9473" y="2337719"/>
            <a:ext cx="7043981" cy="3909392"/>
            <a:chOff x="659473" y="2337719"/>
            <a:chExt cx="7043981" cy="39093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473" y="2337719"/>
              <a:ext cx="7043981" cy="390939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168571" y="5967186"/>
              <a:ext cx="1534883" cy="267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</p:grpSp>
    </p:spTree>
    <p:extLst>
      <p:ext uri="{BB962C8B-B14F-4D97-AF65-F5344CB8AC3E}">
        <p14:creationId xmlns:p14="http://schemas.microsoft.com/office/powerpoint/2010/main" val="156636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Garamond</vt:lpstr>
      <vt:lpstr>Organic</vt:lpstr>
      <vt:lpstr>ПОЧВА</vt:lpstr>
      <vt:lpstr>Почвата е основен елемент кој го контролира животот на земјата.  Растенијата ја земаат својата храна и вода од почвата. Животните користат храна која расте на почвата.     </vt:lpstr>
      <vt:lpstr>Видови почва</vt:lpstr>
      <vt:lpstr>Песоклива почва Песочните зрнца не се лепат едни со други, лесно навлегува водата и воздухот, содржи малку хранливи материи. Лесно се обработува, но не е плодна.</vt:lpstr>
      <vt:lpstr>Глинеста почва</vt:lpstr>
      <vt:lpstr>Варовничка почва</vt:lpstr>
      <vt:lpstr>Хумусна почва/плодна почва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2016-02-29T08:58:30Z</dcterms:created>
  <dcterms:modified xsi:type="dcterms:W3CDTF">2016-02-29T09:36:10Z</dcterms:modified>
</cp:coreProperties>
</file>