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5" r:id="rId1"/>
  </p:sldMasterIdLst>
  <p:sldIdLst>
    <p:sldId id="256" r:id="rId2"/>
  </p:sldIdLst>
  <p:sldSz cx="6858000" cy="9906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44528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3471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553039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963" y="0"/>
            <a:ext cx="7005925" cy="990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08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63390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70735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62776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6346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8730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501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65819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8232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18.01.2016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77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0478" y="1047213"/>
            <a:ext cx="3175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Број и броен систем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(</a:t>
            </a:r>
            <a:r>
              <a:rPr lang="mk-MK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вежби)</a:t>
            </a:r>
            <a:endParaRPr lang="mk-MK" sz="20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59561" y="1722490"/>
                <a:ext cx="6121784" cy="7928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28600" indent="-228600">
                  <a:buAutoNum type="arabicPeriod"/>
                </a:pP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Број нанапред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со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чекор 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57: </a:t>
                </a:r>
                <a:endParaRPr lang="en-US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 </a:t>
                </a:r>
              </a:p>
              <a:p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78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, ______, ______, ______, ______, ______, ______ .</a:t>
                </a:r>
              </a:p>
              <a:p>
                <a:pPr marL="330190" indent="-330190"/>
                <a:endParaRPr lang="en-US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9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2.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Број наназад со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чекор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39: </a:t>
                </a:r>
                <a:endParaRPr lang="en-US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876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, ______, ______ , ______ , _______ , ______, _______.</a:t>
                </a:r>
              </a:p>
              <a:p>
                <a:endParaRPr lang="en-US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endParaRPr lang="mk-MK" sz="9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3.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Запиши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ги во развиена форма следниве броеви: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967888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=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________________________________________________________________________</a:t>
                </a:r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389004 = ________________________________________________________________________</a:t>
                </a:r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9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4.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Определи ја вредноста на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подвлечената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цифра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во следниве броеви: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mk-MK" sz="1200" u="sng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8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30,95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; 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1,</a:t>
                </a:r>
                <a:r>
                  <a:rPr lang="mk-MK" sz="1200" u="sng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____________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4,0</a:t>
                </a:r>
                <a:r>
                  <a:rPr lang="mk-MK" sz="1200" u="sng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4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____________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13,12</a:t>
                </a:r>
                <a:r>
                  <a:rPr lang="mk-MK" sz="1200" u="sng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____________</a:t>
                </a: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.</a:t>
                </a:r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1200" u="sng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9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.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Следниве броеви запиши ги со зборови: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476056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_______________________________________________________________________</a:t>
                </a:r>
                <a:endParaRPr lang="en-US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_______________________________________________________________________</a:t>
                </a:r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</a:t>
                </a:r>
              </a:p>
              <a:p>
                <a:pPr marL="330190" indent="-330190"/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890003 </a:t>
                </a:r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_______________________________________________________________________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	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_______________________________________________________________________</a:t>
                </a:r>
              </a:p>
              <a:p>
                <a:pPr marL="330190" indent="-330190"/>
                <a:endParaRPr lang="mk-MK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endParaRPr lang="mk-MK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en-US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6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.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Запиши г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и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мешаните броеви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како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нечисти дропки и обратно.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а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)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=                                   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mk-MK" sz="12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58</m:t>
                        </m:r>
                      </m:num>
                      <m:den>
                        <m: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=                             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mk-MK" sz="12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num>
                      <m:den>
                        <m:r>
                          <a:rPr lang="mk-MK" sz="12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=                            г)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mk-MK" sz="12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mk-MK" sz="12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endParaRPr lang="mk-MK" sz="1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7. Пресметај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: </a:t>
                </a:r>
                <a:endParaRPr lang="mk-MK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а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)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28,03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+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5,18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=                                             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)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67,12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+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17,8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=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330190" indent="-330190"/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 в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)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348,32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-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189,76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=                                        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    г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)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56,99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– </a:t>
                </a:r>
                <a:r>
                  <a:rPr lang="mk-MK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12,3 </a:t>
                </a:r>
                <a:r>
                  <a:rPr lang="mk-MK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= </a:t>
                </a:r>
              </a:p>
              <a:p>
                <a:pPr marL="330190" indent="-330190"/>
                <a:endParaRPr lang="mk-MK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61" y="1722490"/>
                <a:ext cx="6121784" cy="7928709"/>
              </a:xfrm>
              <a:prstGeom prst="rect">
                <a:avLst/>
              </a:prstGeom>
              <a:blipFill rotWithShape="0">
                <a:blip r:embed="rId2"/>
                <a:stretch>
                  <a:fillRect l="-100" t="-154"/>
                </a:stretch>
              </a:blipFill>
            </p:spPr>
            <p:txBody>
              <a:bodyPr/>
              <a:lstStyle/>
              <a:p>
                <a:r>
                  <a:rPr lang="mk-M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170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2016-01-18T19:11:25Z</dcterms:created>
  <dcterms:modified xsi:type="dcterms:W3CDTF">2016-01-18T19:11:30Z</dcterms:modified>
</cp:coreProperties>
</file>