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81" r:id="rId3"/>
    <p:sldId id="278" r:id="rId4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1344" y="162"/>
      </p:cViewPr>
      <p:guideLst>
        <p:guide orient="horz" pos="2818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88907" y="2331884"/>
            <a:ext cx="52084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mk-MK" sz="44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МАПА НА БОГАТСТВО</a:t>
            </a:r>
            <a:endParaRPr lang="mk-MK" sz="2800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mk-MK" sz="28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НАЈДИ ГО ПАТОТ</a:t>
            </a:r>
            <a:endParaRPr lang="mk-MK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0128" y="307283"/>
            <a:ext cx="57785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78972" y="3965712"/>
            <a:ext cx="2612572" cy="208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r>
              <a:rPr lang="mk-MK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Се движиме </a:t>
            </a:r>
            <a: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по мапата....</a:t>
            </a:r>
            <a:b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</a:br>
            <a: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/>
            </a:r>
            <a:b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</a:br>
            <a: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- Палмата е на 2 западно</a:t>
            </a:r>
            <a:b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</a:br>
            <a:r>
              <a:rPr lang="mk-MK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- Черепот е на 2 западно и 1 </a:t>
            </a:r>
            <a:r>
              <a:rPr lang="mk-MK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северно</a:t>
            </a:r>
          </a:p>
          <a:p>
            <a:endParaRPr lang="mk-MK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r>
              <a:rPr lang="mk-MK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Продолжи сега ти.... 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163" y="452645"/>
            <a:ext cx="2705100" cy="3621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1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192" y="3890618"/>
            <a:ext cx="3059112" cy="2528888"/>
          </a:xfrm>
          <a:prstGeom prst="rect">
            <a:avLst/>
          </a:prstGeom>
          <a:noFill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2180" y="444569"/>
            <a:ext cx="5707063" cy="586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1629" y="337930"/>
            <a:ext cx="2705100" cy="349194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546376" y="2816913"/>
            <a:ext cx="304800" cy="266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6" name="TextBox 5"/>
          <p:cNvSpPr txBox="1"/>
          <p:nvPr/>
        </p:nvSpPr>
        <p:spPr>
          <a:xfrm>
            <a:off x="6420169" y="2842541"/>
            <a:ext cx="581025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mk-MK" sz="800" dirty="0" smtClean="0">
                <a:latin typeface="Arial Narrow" panose="020B0606020202030204" pitchFamily="34" charset="0"/>
              </a:rPr>
              <a:t>почеток</a:t>
            </a:r>
            <a:endParaRPr lang="mk-MK" sz="8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41613" y="2812149"/>
            <a:ext cx="328612" cy="3263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</Words>
  <Application>Microsoft Office PowerPoint</Application>
  <PresentationFormat>A4 Paper (210x297 mm)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2015-10-25T08:31:12Z</dcterms:modified>
</cp:coreProperties>
</file>