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2" r:id="rId2"/>
    <p:sldId id="278" r:id="rId3"/>
    <p:sldId id="282" r:id="rId4"/>
    <p:sldId id="284" r:id="rId5"/>
    <p:sldId id="285" r:id="rId6"/>
    <p:sldId id="286" r:id="rId7"/>
    <p:sldId id="287" r:id="rId8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8" userDrawn="1">
          <p15:clr>
            <a:srgbClr val="A4A3A4"/>
          </p15:clr>
        </p15:guide>
        <p15:guide id="2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1529"/>
    <a:srgbClr val="E6506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1674" y="312"/>
      </p:cViewPr>
      <p:guideLst>
        <p:guide orient="horz" pos="2818"/>
        <p:guide pos="6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90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282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716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88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0158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4013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807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529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98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566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656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t>03.11.2015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9533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205253" y="2717616"/>
            <a:ext cx="34435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mk-MK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2Д и 3Д форми</a:t>
            </a:r>
            <a:endParaRPr lang="mk-MK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3" y="1147314"/>
            <a:ext cx="9269613" cy="477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41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3" y="1147313"/>
            <a:ext cx="9269614" cy="477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2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3" y="1147312"/>
            <a:ext cx="9269614" cy="477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69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3" y="1147311"/>
            <a:ext cx="9269614" cy="477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38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3" y="1147311"/>
            <a:ext cx="9269615" cy="477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03" y="1147311"/>
            <a:ext cx="9269615" cy="477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6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</Words>
  <Application>Microsoft Office PowerPoint</Application>
  <PresentationFormat>A4 Paper (210x297 mm)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2015-11-03T17:22:57Z</dcterms:modified>
</cp:coreProperties>
</file>