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72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9906000" cy="6858000" type="A4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529"/>
    <a:srgbClr val="E65069"/>
    <a:srgbClr val="A81830"/>
    <a:srgbClr val="249C91"/>
    <a:srgbClr val="EA7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18" y="72"/>
      </p:cViewPr>
      <p:guideLst>
        <p:guide orient="horz" pos="2319"/>
        <p:guide pos="6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90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2822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7168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03200" y="275771"/>
            <a:ext cx="9642247" cy="6572048"/>
            <a:chOff x="203200" y="275771"/>
            <a:chExt cx="9642247" cy="6572048"/>
          </a:xfrm>
        </p:grpSpPr>
        <p:sp>
          <p:nvSpPr>
            <p:cNvPr id="5" name="Rectangle 4"/>
            <p:cNvSpPr/>
            <p:nvPr userDrawn="1"/>
          </p:nvSpPr>
          <p:spPr>
            <a:xfrm>
              <a:off x="203200" y="275771"/>
              <a:ext cx="9492343" cy="6357258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254645" y="6274504"/>
              <a:ext cx="2590802" cy="573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k-MK"/>
            </a:p>
          </p:txBody>
        </p: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5198" y="6387705"/>
              <a:ext cx="2469696" cy="455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35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8807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90158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4013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6807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35295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98891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99566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46563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235FA-FDF4-42BE-A138-A7FEC0545D25}" type="datetimeFigureOut">
              <a:rPr lang="mk-MK" smtClean="0"/>
              <a:pPr/>
              <a:t>14.11.2015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B776-3580-4EB7-86A4-778863E0BC6E}" type="slidenum">
              <a:rPr lang="mk-MK" smtClean="0"/>
              <a:pPr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89533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362118" y="2331884"/>
            <a:ext cx="306205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9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ПАРИ</a:t>
            </a:r>
          </a:p>
          <a:p>
            <a:pPr algn="ctr"/>
            <a:r>
              <a:rPr lang="mk-MK" sz="27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ВО Р</a:t>
            </a:r>
            <a:r>
              <a:rPr lang="mk-MK" sz="2700" dirty="0">
                <a:solidFill>
                  <a:srgbClr val="C00000"/>
                </a:solidFill>
                <a:latin typeface="Arial Narrow" panose="020B0606020202030204" pitchFamily="34" charset="0"/>
              </a:rPr>
              <a:t>.</a:t>
            </a:r>
            <a:r>
              <a:rPr lang="mk-MK" sz="27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МАКЕДОНИЈА</a:t>
            </a:r>
            <a:endParaRPr lang="mk-MK" sz="27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6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rter.info/image.php?iso=MKD&amp;name=2-c2ce10311d69ace718c4ff215778f9d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/>
          <a:stretch/>
        </p:blipFill>
        <p:spPr bwMode="auto">
          <a:xfrm>
            <a:off x="2197290" y="1364776"/>
            <a:ext cx="5636524" cy="40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.ma-shops.de/mehlhausen/pic/makedionien2008den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9" y="1195316"/>
            <a:ext cx="4271235" cy="43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1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s.exchangecurrency.biz/static/img/currencies/banknotes/200px/mkd/mkd_10_obvers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581660"/>
            <a:ext cx="4665615" cy="272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s://upload.wikimedia.org/wikipedia/mk/7/78/10_denari,_1996-_pozad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3681412"/>
            <a:ext cx="4668061" cy="27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mk/e/e7/50_denari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3681413"/>
            <a:ext cx="4771065" cy="22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mk/7/78/50_denari,_1996-_l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582642"/>
            <a:ext cx="4771065" cy="270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umismondo.net/pm/mkd/mkdP.New100Denari1.2007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624636"/>
            <a:ext cx="5065409" cy="26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ncrypted-tbn3.gstatic.com/images?q=tbn:ANd9GcSRf5ieS9gr_AloGncSO3xX-IEDquGz5UqLuIKYzmmQOse7ciz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3681413"/>
            <a:ext cx="5065409" cy="257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8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insmendy.com/MENDY-COINS/images/Europe_2_%20bills/Macedonia/Macedonia_500_Denari_2003_donatedfvt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647132"/>
            <a:ext cx="4959084" cy="267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banknoteworld.com/thumbs/1000/upload/banknote/back120818151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681413"/>
            <a:ext cx="4959084" cy="256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7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anknoteworld.com/thumbs/1000/upload/banknote/MacedoniaP18-1000Denari-1996-donatedth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3681412"/>
            <a:ext cx="5024216" cy="264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upload.wikimedia.org/wikipedia/mk/b/b9/1000_denari,_1996-_l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667600"/>
            <a:ext cx="5024217" cy="264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mk/a/a0/5000-denar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t="2398" r="1443" b="2699"/>
          <a:stretch/>
        </p:blipFill>
        <p:spPr bwMode="auto">
          <a:xfrm>
            <a:off x="957262" y="586854"/>
            <a:ext cx="4988287" cy="278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banknoteworld.com/thumbs/1000/upload/banknote/MacedoniaP19-5000Denari-1996-donatedth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3681412"/>
            <a:ext cx="4988287" cy="26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Office PowerPoint</Application>
  <PresentationFormat>A4 Paper (210x297 mm)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2014-12-11T08:59:38Z</dcterms:created>
  <dcterms:modified xsi:type="dcterms:W3CDTF">2015-11-14T09:40:24Z</dcterms:modified>
</cp:coreProperties>
</file>