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9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5EDB3-2CE7-47CB-9B2E-6935BCAAF937}" type="datetimeFigureOut">
              <a:rPr lang="sr-Latn-CS" smtClean="0"/>
              <a:t>2.5.2016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E3C3-7F23-49B1-B0FD-37A713FDB6FE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76612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EDA8-38A2-4211-ABFA-11EF3A1D855E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01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3D70-7A84-403B-B3AE-56932D15AF6F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18299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5418B-058F-4289-9A1F-7275CFD543EC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7951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2AAE4-439C-4EFB-8D6E-2962736B62EE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8" name="Rectangle 7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16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2A4E-7874-4D03-AC8E-3BBDB6F75AEB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8" name="Rectangle 7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793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AE12-0C53-4FB8-8A4A-7C175EA4379F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9" name="Rectangle 8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36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19A9-E916-48CC-A339-3EDF3A854842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785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2CB7-6A6E-4992-BEBC-8ABD81C70C7C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7" name="Rectangle 6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08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90DA7-D241-4D0F-A388-604EB0E4A911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6" name="Rectangle 5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53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C75F-1897-41B0-BC79-BFE5EC184B32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6733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65FA-145C-44BD-A9F8-F38CE7D9AE0E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6986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CD7FB-C8FA-43BD-93A3-6E11A520F6B6}" type="datetime1">
              <a:rPr lang="sr-Latn-CS" smtClean="0"/>
              <a:t>2.5.2016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B7CE-A3A5-4C2F-A0B7-5B71822AB5A1}" type="slidenum">
              <a:rPr lang="sr-Latn-CS" smtClean="0"/>
              <a:t>‹#›</a:t>
            </a:fld>
            <a:endParaRPr lang="sr-Latn-C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4015" y="445617"/>
            <a:ext cx="8964489" cy="6093296"/>
            <a:chOff x="203200" y="275771"/>
            <a:chExt cx="9642247" cy="6572048"/>
          </a:xfrm>
        </p:grpSpPr>
        <p:sp>
          <p:nvSpPr>
            <p:cNvPr id="8" name="Rectangle 7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23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3590"/>
          <a:stretch/>
        </p:blipFill>
        <p:spPr>
          <a:xfrm>
            <a:off x="2790676" y="1027017"/>
            <a:ext cx="3672408" cy="3209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774" y="2684422"/>
            <a:ext cx="6600451" cy="2642591"/>
          </a:xfrm>
        </p:spPr>
        <p:txBody>
          <a:bodyPr>
            <a:normAutofit fontScale="90000"/>
          </a:bodyPr>
          <a:lstStyle/>
          <a:p>
            <a:pPr algn="ctr"/>
            <a:r>
              <a:rPr lang="mk-MK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mk-MK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mk-MK" dirty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mk-MK" dirty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mk-MK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/>
            </a:r>
            <a:br>
              <a:rPr lang="mk-MK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mk-MK" sz="5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Мерење маса</a:t>
            </a:r>
            <a:endParaRPr lang="sr-Latn-CS" sz="5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1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41156350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322" y="5230312"/>
            <a:ext cx="7848872" cy="847017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mk-MK" sz="2400" b="1" u="sng" spc="150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За да ја измериме масата на предметите, потребно е да користиме вага или терезија.</a:t>
            </a:r>
            <a:endParaRPr lang="sr-Latn-CS" sz="2400" b="1" u="sng" spc="150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7322" y="692844"/>
            <a:ext cx="7481196" cy="482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C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Разгледај ги сликите и процени ја масата.</a:t>
            </a:r>
            <a:endParaRPr lang="sr-Latn-CS" sz="2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2</a:t>
            </a:fld>
            <a:endParaRPr lang="sr-Latn-CS" dirty="0"/>
          </a:p>
        </p:txBody>
      </p:sp>
      <p:pic>
        <p:nvPicPr>
          <p:cNvPr id="1026" name="Picture 2" descr="http://dreamatico.com/data_images/banana/banana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17469"/>
            <a:ext cx="1903712" cy="15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nanna.de/bana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87418"/>
            <a:ext cx="1608113" cy="120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86070" y="3692575"/>
            <a:ext cx="368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dirty="0" smtClean="0">
                <a:latin typeface="Arial Narrow" panose="020B0606020202030204" pitchFamily="34" charset="0"/>
              </a:rPr>
              <a:t>Што мислиш, на која слика бананите имаат поголема маса?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836" y="3626704"/>
            <a:ext cx="2540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2000" dirty="0" smtClean="0">
                <a:latin typeface="Arial Narrow" panose="020B0606020202030204" pitchFamily="34" charset="0"/>
              </a:rPr>
              <a:t>Што ќе ни помогне да ја измери масата на бананите?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 rot="21380583">
            <a:off x="587322" y="3232970"/>
            <a:ext cx="3168352" cy="1627096"/>
          </a:xfrm>
          <a:prstGeom prst="cloud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6" name="Cloud 15"/>
          <p:cNvSpPr/>
          <p:nvPr/>
        </p:nvSpPr>
        <p:spPr>
          <a:xfrm rot="291528">
            <a:off x="4692107" y="3225051"/>
            <a:ext cx="4077424" cy="1763638"/>
          </a:xfrm>
          <a:prstGeom prst="cloud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576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Постојат различни видови на ваги.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3</a:t>
            </a:fld>
            <a:endParaRPr lang="sr-Latn-C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9" y="1556792"/>
            <a:ext cx="1697267" cy="1799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180" y="1531640"/>
            <a:ext cx="1821687" cy="1821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12144" b="5651"/>
          <a:stretch/>
        </p:blipFill>
        <p:spPr>
          <a:xfrm>
            <a:off x="6146486" y="1531640"/>
            <a:ext cx="1873686" cy="1821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69" y="4149080"/>
            <a:ext cx="2014787" cy="15434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11157" t="15397" r="10200" b="18543"/>
          <a:stretch/>
        </p:blipFill>
        <p:spPr>
          <a:xfrm>
            <a:off x="3769133" y="4149081"/>
            <a:ext cx="1607786" cy="1350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l="28832" r="25808"/>
          <a:stretch/>
        </p:blipFill>
        <p:spPr>
          <a:xfrm>
            <a:off x="6372200" y="3822551"/>
            <a:ext cx="1286228" cy="21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670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228" y="1340768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Основна единица мерка за мерење маса е килограм.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Кратенка за килограм е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kg</a:t>
            </a:r>
            <a:r>
              <a:rPr lang="mk-M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r>
              <a:rPr lang="mk-M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mk-M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mk-M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mk-M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mk-M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Примери на производи кои се мерат во килограми: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endParaRPr lang="sr-Latn-C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4</a:t>
            </a:fld>
            <a:endParaRPr lang="sr-Latn-CS"/>
          </a:p>
        </p:txBody>
      </p:sp>
      <p:pic>
        <p:nvPicPr>
          <p:cNvPr id="2050" name="Picture 2" descr="http://images.clipartpanda.com/flour-clipart-canstock17750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6" y="4293096"/>
            <a:ext cx="14287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xl.thumbs.canstockphoto.com/canstock247427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785" y="4107885"/>
            <a:ext cx="1584176" cy="14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616" y="4003216"/>
            <a:ext cx="1334568" cy="15872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39" y="4107885"/>
            <a:ext cx="1646652" cy="15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02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k-M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Единица мерка која е за 1000 пати помала од килограм е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(g).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Во 1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килограм има 1000 грама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или 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kg = 1000 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Грамот се обележува со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g.</a:t>
            </a:r>
            <a:endParaRPr lang="sr-Latn-CS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5</a:t>
            </a:fld>
            <a:endParaRPr lang="sr-Latn-C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56" t="7055" r="3935" b="1231"/>
          <a:stretch/>
        </p:blipFill>
        <p:spPr>
          <a:xfrm>
            <a:off x="1259632" y="4869161"/>
            <a:ext cx="1296144" cy="93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676" t="7301" r="11108" b="6459"/>
          <a:stretch/>
        </p:blipFill>
        <p:spPr>
          <a:xfrm>
            <a:off x="7164287" y="3501009"/>
            <a:ext cx="79208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4110"/>
            <a:ext cx="7706816" cy="1280890"/>
          </a:xfrm>
        </p:spPr>
        <p:txBody>
          <a:bodyPr>
            <a:normAutofit/>
          </a:bodyPr>
          <a:lstStyle/>
          <a:p>
            <a:r>
              <a:rPr lang="mk-M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Подреди ги производите од најлесен до најтежок.</a:t>
            </a:r>
            <a:br>
              <a:rPr lang="mk-M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mk-MK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Користи вага.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B7CE-A3A5-4C2F-A0B7-5B71822AB5A1}" type="slidenum">
              <a:rPr lang="sr-Latn-CS" smtClean="0"/>
              <a:t>6</a:t>
            </a:fld>
            <a:endParaRPr lang="sr-Latn-C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5715" b="35714"/>
          <a:stretch/>
        </p:blipFill>
        <p:spPr>
          <a:xfrm>
            <a:off x="1403648" y="2420888"/>
            <a:ext cx="1720649" cy="27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5" y="3356992"/>
            <a:ext cx="883938" cy="1104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87" y="2518296"/>
            <a:ext cx="1587874" cy="1052830"/>
          </a:xfrm>
          <a:prstGeom prst="rect">
            <a:avLst/>
          </a:prstGeom>
        </p:spPr>
      </p:pic>
      <p:pic>
        <p:nvPicPr>
          <p:cNvPr id="3074" name="Picture 2" descr="http://clipartsign.com/upload/2016/01/11/beach-ball-clipart-clipar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35" y="4173263"/>
            <a:ext cx="1320081" cy="12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185" y="3861049"/>
            <a:ext cx="1425876" cy="10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Calibri Light</vt:lpstr>
      <vt:lpstr>Office Theme</vt:lpstr>
      <vt:lpstr>   Мерење маса</vt:lpstr>
      <vt:lpstr>За да ја измериме масата на предметите, потребно е да користиме вага или терезија.</vt:lpstr>
      <vt:lpstr>Постојат различни видови на ваги. </vt:lpstr>
      <vt:lpstr>Основна единица мерка за мерење маса е килограм.  Кратенка за килограм е kg.  Примери на производи кои се мерат во килограми: </vt:lpstr>
      <vt:lpstr>PowerPoint Presentation</vt:lpstr>
      <vt:lpstr>Подреди ги производите од најлесен до најтежок. Користи вага.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2016-05-02T18:55:24Z</dcterms:created>
  <dcterms:modified xsi:type="dcterms:W3CDTF">2016-05-02T18:55:27Z</dcterms:modified>
</cp:coreProperties>
</file>